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932" r:id="rId2"/>
  </p:sldMasterIdLst>
  <p:notesMasterIdLst>
    <p:notesMasterId r:id="rId88"/>
  </p:notesMasterIdLst>
  <p:sldIdLst>
    <p:sldId id="545" r:id="rId3"/>
    <p:sldId id="546" r:id="rId4"/>
    <p:sldId id="547" r:id="rId5"/>
    <p:sldId id="548" r:id="rId6"/>
    <p:sldId id="549" r:id="rId7"/>
    <p:sldId id="550" r:id="rId8"/>
    <p:sldId id="551" r:id="rId9"/>
    <p:sldId id="552" r:id="rId10"/>
    <p:sldId id="553" r:id="rId11"/>
    <p:sldId id="554" r:id="rId12"/>
    <p:sldId id="555" r:id="rId13"/>
    <p:sldId id="556" r:id="rId14"/>
    <p:sldId id="557" r:id="rId15"/>
    <p:sldId id="558" r:id="rId16"/>
    <p:sldId id="559" r:id="rId17"/>
    <p:sldId id="560" r:id="rId18"/>
    <p:sldId id="561" r:id="rId19"/>
    <p:sldId id="562" r:id="rId20"/>
    <p:sldId id="563" r:id="rId21"/>
    <p:sldId id="564" r:id="rId22"/>
    <p:sldId id="565" r:id="rId23"/>
    <p:sldId id="566" r:id="rId24"/>
    <p:sldId id="567" r:id="rId25"/>
    <p:sldId id="568" r:id="rId26"/>
    <p:sldId id="629" r:id="rId27"/>
    <p:sldId id="569" r:id="rId28"/>
    <p:sldId id="570" r:id="rId29"/>
    <p:sldId id="571" r:id="rId30"/>
    <p:sldId id="572" r:id="rId31"/>
    <p:sldId id="573" r:id="rId32"/>
    <p:sldId id="574" r:id="rId33"/>
    <p:sldId id="575" r:id="rId34"/>
    <p:sldId id="576" r:id="rId35"/>
    <p:sldId id="577" r:id="rId36"/>
    <p:sldId id="578" r:id="rId37"/>
    <p:sldId id="579" r:id="rId38"/>
    <p:sldId id="580" r:id="rId39"/>
    <p:sldId id="581" r:id="rId40"/>
    <p:sldId id="582" r:id="rId41"/>
    <p:sldId id="583" r:id="rId42"/>
    <p:sldId id="584" r:id="rId43"/>
    <p:sldId id="585" r:id="rId44"/>
    <p:sldId id="586" r:id="rId45"/>
    <p:sldId id="587" r:id="rId46"/>
    <p:sldId id="588" r:id="rId47"/>
    <p:sldId id="589" r:id="rId48"/>
    <p:sldId id="590" r:id="rId49"/>
    <p:sldId id="591" r:id="rId50"/>
    <p:sldId id="592" r:id="rId51"/>
    <p:sldId id="593" r:id="rId52"/>
    <p:sldId id="594" r:id="rId53"/>
    <p:sldId id="595" r:id="rId54"/>
    <p:sldId id="596" r:id="rId55"/>
    <p:sldId id="598" r:id="rId56"/>
    <p:sldId id="599" r:id="rId57"/>
    <p:sldId id="600" r:id="rId58"/>
    <p:sldId id="601" r:id="rId59"/>
    <p:sldId id="602" r:id="rId60"/>
    <p:sldId id="603" r:id="rId61"/>
    <p:sldId id="604" r:id="rId62"/>
    <p:sldId id="605" r:id="rId63"/>
    <p:sldId id="606" r:id="rId64"/>
    <p:sldId id="607" r:id="rId65"/>
    <p:sldId id="608" r:id="rId66"/>
    <p:sldId id="609" r:id="rId67"/>
    <p:sldId id="610" r:id="rId68"/>
    <p:sldId id="611" r:id="rId69"/>
    <p:sldId id="612" r:id="rId70"/>
    <p:sldId id="613" r:id="rId71"/>
    <p:sldId id="614" r:id="rId72"/>
    <p:sldId id="615" r:id="rId73"/>
    <p:sldId id="616" r:id="rId74"/>
    <p:sldId id="617" r:id="rId75"/>
    <p:sldId id="618" r:id="rId76"/>
    <p:sldId id="619" r:id="rId77"/>
    <p:sldId id="620" r:id="rId78"/>
    <p:sldId id="621" r:id="rId79"/>
    <p:sldId id="622" r:id="rId80"/>
    <p:sldId id="623" r:id="rId81"/>
    <p:sldId id="624" r:id="rId82"/>
    <p:sldId id="625" r:id="rId83"/>
    <p:sldId id="626" r:id="rId84"/>
    <p:sldId id="627" r:id="rId85"/>
    <p:sldId id="628" r:id="rId86"/>
    <p:sldId id="429" r:id="rId87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228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3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notesMaster" Target="notesMasters/notesMaster1.xml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22/08/2024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369"/>
            <a:ext cx="8722361" cy="146628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5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4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8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30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400022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136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27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5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67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80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94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307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85" y="1531296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85" y="2169344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69344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04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361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0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15" y="479239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15" y="61617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1368" indent="0">
              <a:buNone/>
              <a:defRPr sz="3300"/>
            </a:lvl2pPr>
            <a:lvl3pPr marL="1082726" indent="0">
              <a:buNone/>
              <a:defRPr sz="2900"/>
            </a:lvl3pPr>
            <a:lvl4pPr marL="1624039" indent="0">
              <a:buNone/>
              <a:defRPr sz="2400"/>
            </a:lvl4pPr>
            <a:lvl5pPr marL="2165404" indent="0">
              <a:buNone/>
              <a:defRPr sz="2400"/>
            </a:lvl5pPr>
            <a:lvl6pPr marL="2706742" indent="0">
              <a:buNone/>
              <a:defRPr sz="2400"/>
            </a:lvl6pPr>
            <a:lvl7pPr marL="3248096" indent="0">
              <a:buNone/>
              <a:defRPr sz="2400"/>
            </a:lvl7pPr>
            <a:lvl8pPr marL="3789430" indent="0">
              <a:buNone/>
              <a:defRPr sz="2400"/>
            </a:lvl8pPr>
            <a:lvl9pPr marL="43307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15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95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6" y="27795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146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824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131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87" y="1596131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53" y="1531208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53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8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156" y="272501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74" y="272499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156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1" y="478852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1" y="611360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1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733" y="274084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52" y="274084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8" y="275127"/>
            <a:ext cx="9235440" cy="1140092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8" y="1597090"/>
            <a:ext cx="9235440" cy="4514439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5117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295" y="6344178"/>
            <a:ext cx="3249507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320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 advTm="4000">
    <p:random/>
  </p:transition>
  <p:txStyles>
    <p:titleStyle>
      <a:lvl1pPr algn="ctr" defTabSz="1082726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037" indent="-406037" algn="l" defTabSz="108272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76" indent="-338341" algn="l" defTabSz="108272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3378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718" indent="-270698" algn="l" defTabSz="108272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6065" indent="-270698" algn="l" defTabSz="108272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738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76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60111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01475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6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72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039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5404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6742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09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943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77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4084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31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153" y="6340310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120" y="6340310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220" y="6340310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33" r:id="rId1"/>
    <p:sldLayoutId id="2147484934" r:id="rId2"/>
    <p:sldLayoutId id="2147484935" r:id="rId3"/>
    <p:sldLayoutId id="2147484936" r:id="rId4"/>
    <p:sldLayoutId id="2147484937" r:id="rId5"/>
    <p:sldLayoutId id="2147484938" r:id="rId6"/>
    <p:sldLayoutId id="2147484939" r:id="rId7"/>
    <p:sldLayoutId id="2147484940" r:id="rId8"/>
    <p:sldLayoutId id="2147484941" r:id="rId9"/>
    <p:sldLayoutId id="2147484942" r:id="rId10"/>
    <p:sldLayoutId id="2147484943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8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8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8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8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8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gif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5.gif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2248" y="179909"/>
            <a:ext cx="3456782" cy="1600584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 defTabSz="1216376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L’œil  du  touriste  nous  fais  découvrir  villes  et villages  d’un  autre  œil</a:t>
            </a:r>
            <a:endParaRPr lang="fr-FR" sz="3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420000">
            <a:off x="8195286" y="2088000"/>
            <a:ext cx="1979861" cy="1757927"/>
          </a:xfrm>
          <a:prstGeom prst="rect">
            <a:avLst/>
          </a:prstGeom>
        </p:spPr>
      </p:pic>
      <p:sp>
        <p:nvSpPr>
          <p:cNvPr id="8" name="ZoneTexte 7"/>
          <p:cNvSpPr txBox="1">
            <a:spLocks noChangeAspect="1"/>
          </p:cNvSpPr>
          <p:nvPr/>
        </p:nvSpPr>
        <p:spPr>
          <a:xfrm rot="21840000">
            <a:off x="1479373" y="3024579"/>
            <a:ext cx="3204000" cy="2778006"/>
          </a:xfrm>
          <a:prstGeom prst="rect">
            <a:avLst/>
          </a:prstGeom>
          <a:noFill/>
        </p:spPr>
        <p:txBody>
          <a:bodyPr wrap="none" lIns="120854" tIns="60410" rIns="120854" bIns="60410" rtlCol="0">
            <a:prstTxWarp prst="textArchUpPour">
              <a:avLst/>
            </a:prstTxWarp>
            <a:spAutoFit/>
          </a:bodyPr>
          <a:lstStyle/>
          <a:p>
            <a:pPr defTabSz="1216376"/>
            <a:r>
              <a:rPr lang="fr-FR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108000" y="5220000"/>
            <a:ext cx="1942412" cy="1506994"/>
          </a:xfrm>
          <a:prstGeom prst="rect">
            <a:avLst/>
          </a:prstGeom>
          <a:noFill/>
        </p:spPr>
        <p:txBody>
          <a:bodyPr wrap="square" lIns="120854" tIns="60410" rIns="120854" bIns="60410" rtlCol="0">
            <a:spAutoFit/>
          </a:bodyPr>
          <a:lstStyle/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pour  le  plaisir  du  partage  </a:t>
            </a:r>
            <a:endParaRPr lang="fr-FR" sz="1500" b="1" dirty="0">
              <a:ln w="0">
                <a:noFill/>
              </a:ln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10" name="ZoneTexte 9"/>
          <p:cNvSpPr txBox="1">
            <a:spLocks/>
          </p:cNvSpPr>
          <p:nvPr/>
        </p:nvSpPr>
        <p:spPr>
          <a:xfrm rot="21600000">
            <a:off x="5040000" y="4248000"/>
            <a:ext cx="5058859" cy="2520001"/>
          </a:xfrm>
          <a:prstGeom prst="rect">
            <a:avLst/>
          </a:prstGeom>
          <a:noFill/>
        </p:spPr>
        <p:txBody>
          <a:bodyPr wrap="none" lIns="101707" tIns="50852" rIns="101707" bIns="50852" rtlCol="0">
            <a:prstTxWarp prst="textPlain">
              <a:avLst/>
            </a:prstTxWarp>
            <a:spAutoFit/>
          </a:bodyPr>
          <a:lstStyle/>
          <a:p>
            <a:pPr algn="ctr" defTabSz="1219606"/>
            <a:r>
              <a:rPr lang="fr-FR" sz="67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49600" dirty="0" smtClean="0">
                <a:ln w="50800">
                  <a:solidFill>
                    <a:prstClr val="black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de la lune </a:t>
            </a:r>
          </a:p>
          <a:p>
            <a:pPr algn="ctr" defTabSz="1219606"/>
            <a:r>
              <a:rPr lang="fr-FR" sz="49600" dirty="0" smtClean="0">
                <a:ln w="50800">
                  <a:solidFill>
                    <a:prstClr val="black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Broadway" pitchFamily="82" charset="0"/>
              </a:rPr>
              <a:t>bleue</a:t>
            </a:r>
          </a:p>
          <a:p>
            <a:pPr algn="ctr" defTabSz="1219606"/>
            <a:endParaRPr lang="fr-FR" sz="6700" dirty="0">
              <a:ln w="50800">
                <a:solidFill>
                  <a:prstClr val="black"/>
                </a:solidFill>
              </a:ln>
              <a:solidFill>
                <a:srgbClr val="92D050"/>
              </a:solidFill>
              <a:latin typeface="Broadway" pitchFamily="82" charset="0"/>
            </a:endParaRPr>
          </a:p>
        </p:txBody>
      </p:sp>
      <p:sp>
        <p:nvSpPr>
          <p:cNvPr id="11" name="Ellipse 10"/>
          <p:cNvSpPr>
            <a:spLocks noChangeAspect="1"/>
          </p:cNvSpPr>
          <p:nvPr/>
        </p:nvSpPr>
        <p:spPr>
          <a:xfrm>
            <a:off x="7795096" y="251917"/>
            <a:ext cx="1728000" cy="1728000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/>
          <p:cNvSpPr>
            <a:spLocks noChangeAspect="1"/>
          </p:cNvSpPr>
          <p:nvPr/>
        </p:nvSpPr>
        <p:spPr>
          <a:xfrm>
            <a:off x="4554736" y="1692077"/>
            <a:ext cx="1728000" cy="1728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3" name="Sergey Grischuk  - HEALING MUSIC-2.wav">
            <a:hlinkClick r:id="" action="ppaction://media"/>
          </p:cNvPr>
          <p:cNvPicPr>
            <a:picLocks noRot="1" noChangeAspect="1"/>
          </p:cNvPicPr>
          <p:nvPr>
            <a:wavAudioFile r:embed="rId1" name="Sergey Grischuk  - HEALING MUSIC-2.wav"/>
          </p:nvPr>
        </p:nvPicPr>
        <p:blipFill>
          <a:blip r:embed="rId7" cstate="print"/>
          <a:stretch>
            <a:fillRect/>
          </a:stretch>
        </p:blipFill>
        <p:spPr>
          <a:xfrm>
            <a:off x="5706864" y="3564285"/>
            <a:ext cx="304800" cy="304800"/>
          </a:xfrm>
          <a:prstGeom prst="rect">
            <a:avLst/>
          </a:prstGeom>
        </p:spPr>
      </p:pic>
      <p:sp>
        <p:nvSpPr>
          <p:cNvPr id="14" name="Ellipse 13"/>
          <p:cNvSpPr>
            <a:spLocks noChangeAspect="1"/>
          </p:cNvSpPr>
          <p:nvPr/>
        </p:nvSpPr>
        <p:spPr>
          <a:xfrm>
            <a:off x="5778872" y="251917"/>
            <a:ext cx="2196000" cy="2196000"/>
          </a:xfrm>
          <a:prstGeom prst="ellipse">
            <a:avLst/>
          </a:prstGeom>
          <a:blipFill>
            <a:blip r:embed="rId8" cstate="print"/>
            <a:stretch>
              <a:fillRect/>
            </a:stretch>
          </a:blip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/>
          <p:cNvSpPr>
            <a:spLocks noChangeAspect="1"/>
          </p:cNvSpPr>
          <p:nvPr/>
        </p:nvSpPr>
        <p:spPr>
          <a:xfrm>
            <a:off x="6192000" y="2124125"/>
            <a:ext cx="2160000" cy="2160000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2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200"/>
                            </p:stCondLst>
                            <p:childTnLst>
                              <p:par>
                                <p:cTn id="2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2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200"/>
                            </p:stCondLst>
                            <p:childTnLst>
                              <p:par>
                                <p:cTn id="2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4" grpId="0"/>
      <p:bldP spid="8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0" b="-7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836750_8307281472625848_40667447944192013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851356_1674623486707583_57951933894701890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6898" y="0"/>
            <a:ext cx="384780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884030_1478833056171794_85396664288228481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6898" y="0"/>
            <a:ext cx="384780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960576_1279453070130160_17148148059657256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052861_520225777200545_45481722635162240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5038" y="0"/>
            <a:ext cx="637152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056035_520225773867212_72209293993878429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056470_520225723867217_60710378799064954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5038" y="0"/>
            <a:ext cx="637152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089376_872956644813699_69882672780262729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093232_18300369595167205_15266185810348225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4585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094829_494613169984598_36759507724636305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100634_10211622509794826_18124267415765860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6107580_8432727500100450_80510775114180934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107836_10232948425319051_64556589054612284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9394" y="0"/>
            <a:ext cx="994281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108866_1279453200130147_29228080503996923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115480_2253652674982076_34653074245554613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123612_10232948425959067_90678393297118824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6143" y="0"/>
            <a:ext cx="702931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6130565_2160793984315476_50251721112703192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3583" y="0"/>
            <a:ext cx="547443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135144_1034999694952502_57313320322372234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4585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203726_481927148037143_19568094064256640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56199509_10211622510354840_1123354089049737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65023" y="0"/>
            <a:ext cx="633155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2000" r="-6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8000" b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226730_8432727610100439_475570700650240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274696_520225763867213_67840385196379851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5038" y="0"/>
            <a:ext cx="637152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6294895_1674623646707567_84097062216342530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6898" y="0"/>
            <a:ext cx="384780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280325_10211622510434842_44117036404844051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0855" y="0"/>
            <a:ext cx="639989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306867_8432727393433794_40576483565600253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307384_10232948425759062_45505380857546748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44134" y="0"/>
            <a:ext cx="697333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329672_3956784707935714_85335332336342523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329795_8095859783816855_17202364722993025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8213" y="0"/>
            <a:ext cx="686517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330432_520225770533879_22825689384889309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5038" y="0"/>
            <a:ext cx="637152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331671_2254435188237158_76442263236028958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8140" y="0"/>
            <a:ext cx="868532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333149_10211627116429989_70895844419927476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334523_10211627116069980_31747327866454346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335425_2254467651567245_65337368272148171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6291" y="0"/>
            <a:ext cx="84090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335475_2253652714982072_25533467199841960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4369" y="0"/>
            <a:ext cx="775286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335479_10232948425439054_19514992104739591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6129"/>
            <a:ext cx="10261600" cy="630827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335492_872956631480367_20457423604461424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405639_2254435438237133_9291765032643646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406202_2254435274903816_22171275101529307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406529_2254467581567252_29798480865797612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1326" y="0"/>
            <a:ext cx="857894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415765_26370405105907623_35311023196289740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5228" y="0"/>
            <a:ext cx="385114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425867_2254435518237125_47432024372996814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448709_2254435961570414_58289164809395897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474179_2254467501567260_83070195761222412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5528" y="0"/>
            <a:ext cx="825054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477524_2254467328233944_51686685756598711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2748" y="0"/>
            <a:ext cx="869610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514653_2254467421567268_36689058083886933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9211" y="0"/>
            <a:ext cx="872317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684161" y="5868298"/>
            <a:ext cx="2189011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499052" y="576010"/>
            <a:ext cx="1386236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514" tIns="59738" rIns="119514" bIns="5973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2173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3883" y="3675555"/>
            <a:ext cx="5220387" cy="1413304"/>
          </a:xfrm>
          <a:prstGeom prst="rect">
            <a:avLst/>
          </a:prstGeom>
          <a:noFill/>
        </p:spPr>
        <p:txBody>
          <a:bodyPr wrap="square" lIns="119514" tIns="59738" rIns="119514" bIns="59738" rtlCol="0">
            <a:spAutoFit/>
          </a:bodyPr>
          <a:lstStyle/>
          <a:p>
            <a:pPr algn="ctr"/>
            <a:r>
              <a:rPr lang="fr-FR" sz="42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Sergey</a:t>
            </a:r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42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Grischuk</a:t>
            </a:r>
            <a:endParaRPr lang="fr-FR" sz="42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/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Healing  Music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1373" y="2653340"/>
            <a:ext cx="2048395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0647" y="674793"/>
            <a:ext cx="1126220" cy="351475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21.08.2024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8205" y="5817400"/>
            <a:ext cx="1777796" cy="88436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684" y="1981808"/>
            <a:ext cx="2769224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3980" y="256515"/>
            <a:ext cx="899998" cy="799113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78143" y="3803887"/>
            <a:ext cx="2505599" cy="1598228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2523</TotalTime>
  <Words>41</Words>
  <Application>Microsoft Office PowerPoint</Application>
  <PresentationFormat>Personnalisé</PresentationFormat>
  <Paragraphs>12</Paragraphs>
  <Slides>85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85</vt:i4>
      </vt:variant>
    </vt:vector>
  </HeadingPairs>
  <TitlesOfParts>
    <vt:vector size="87" baseType="lpstr">
      <vt:lpstr>1_Thème Office</vt:lpstr>
      <vt:lpstr>72_Thème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  <vt:lpstr>Diapositive 84</vt:lpstr>
      <vt:lpstr>Diapositive 85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315</cp:revision>
  <dcterms:created xsi:type="dcterms:W3CDTF">2020-05-12T17:47:43Z</dcterms:created>
  <dcterms:modified xsi:type="dcterms:W3CDTF">2024-08-22T19:49:03Z</dcterms:modified>
</cp:coreProperties>
</file>