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85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563" r:id="rId23"/>
    <p:sldId id="564" r:id="rId24"/>
    <p:sldId id="565" r:id="rId25"/>
    <p:sldId id="566" r:id="rId26"/>
    <p:sldId id="567" r:id="rId27"/>
    <p:sldId id="568" r:id="rId28"/>
    <p:sldId id="569" r:id="rId29"/>
    <p:sldId id="570" r:id="rId30"/>
    <p:sldId id="571" r:id="rId31"/>
    <p:sldId id="572" r:id="rId32"/>
    <p:sldId id="573" r:id="rId33"/>
    <p:sldId id="574" r:id="rId34"/>
    <p:sldId id="575" r:id="rId35"/>
    <p:sldId id="576" r:id="rId36"/>
    <p:sldId id="577" r:id="rId37"/>
    <p:sldId id="578" r:id="rId38"/>
    <p:sldId id="579" r:id="rId39"/>
    <p:sldId id="580" r:id="rId40"/>
    <p:sldId id="581" r:id="rId41"/>
    <p:sldId id="582" r:id="rId42"/>
    <p:sldId id="583" r:id="rId43"/>
    <p:sldId id="584" r:id="rId44"/>
    <p:sldId id="585" r:id="rId45"/>
    <p:sldId id="586" r:id="rId46"/>
    <p:sldId id="587" r:id="rId47"/>
    <p:sldId id="588" r:id="rId48"/>
    <p:sldId id="591" r:id="rId49"/>
    <p:sldId id="592" r:id="rId50"/>
    <p:sldId id="593" r:id="rId51"/>
    <p:sldId id="594" r:id="rId52"/>
    <p:sldId id="595" r:id="rId53"/>
    <p:sldId id="596" r:id="rId54"/>
    <p:sldId id="597" r:id="rId55"/>
    <p:sldId id="598" r:id="rId56"/>
    <p:sldId id="599" r:id="rId57"/>
    <p:sldId id="600" r:id="rId58"/>
    <p:sldId id="601" r:id="rId59"/>
    <p:sldId id="602" r:id="rId60"/>
    <p:sldId id="603" r:id="rId61"/>
    <p:sldId id="604" r:id="rId62"/>
    <p:sldId id="605" r:id="rId63"/>
    <p:sldId id="606" r:id="rId64"/>
    <p:sldId id="607" r:id="rId65"/>
    <p:sldId id="608" r:id="rId66"/>
    <p:sldId id="609" r:id="rId67"/>
    <p:sldId id="610" r:id="rId68"/>
    <p:sldId id="611" r:id="rId69"/>
    <p:sldId id="612" r:id="rId70"/>
    <p:sldId id="613" r:id="rId71"/>
    <p:sldId id="614" r:id="rId72"/>
    <p:sldId id="615" r:id="rId73"/>
    <p:sldId id="616" r:id="rId74"/>
    <p:sldId id="617" r:id="rId75"/>
    <p:sldId id="618" r:id="rId76"/>
    <p:sldId id="619" r:id="rId77"/>
    <p:sldId id="620" r:id="rId78"/>
    <p:sldId id="621" r:id="rId79"/>
    <p:sldId id="622" r:id="rId80"/>
    <p:sldId id="623" r:id="rId81"/>
    <p:sldId id="625" r:id="rId82"/>
    <p:sldId id="624" r:id="rId83"/>
    <p:sldId id="429" r:id="rId8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BhTA3FbbmUpyLj0Bg0Hhg==" hashData="mDVaaru383iVYhDXKlbqVZGh6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21/08/2024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png"/><Relationship Id="rId4" Type="http://schemas.openxmlformats.org/officeDocument/2006/relationships/image" Target="../media/image8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91240" y="47884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810320" y="5076000"/>
            <a:ext cx="5058859" cy="1007833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et ses animaux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2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5" name="Gheorghe Zamfir Greatest Hits 2020  Best Songs Of19 Gheorghe Zamfir New Hit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2020  Best Songs Of19 Gheorghe Zamfir New Hit.wav"/>
          </p:nvPr>
        </p:nvPicPr>
        <p:blipFill>
          <a:blip r:embed="rId6" cstate="print"/>
          <a:stretch>
            <a:fillRect/>
          </a:stretch>
        </p:blipFill>
        <p:spPr>
          <a:xfrm>
            <a:off x="4986784" y="370830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7176184_1062726134457764_1037734006638627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9784076_1721042058243143_8461111530375402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6472755_1747274712286544_901160743673296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4785" y="0"/>
            <a:ext cx="799202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6572692_1747274688953213_9138356703901149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3768" y="0"/>
            <a:ext cx="715406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7275349_1749652412048774_3262632828231735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9974" y="0"/>
            <a:ext cx="676165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7522683_10229224943231827_2053145878788029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2584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339171_1772420096438672_8441557940338588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492799_5829576673719357_3326895144011329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782625_1782269815453700_619041322720853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5221" y="0"/>
            <a:ext cx="835115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0798825_1796378987376116_409899309221619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512597_10228379284373383_7147591462203057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9908" y="0"/>
            <a:ext cx="868178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6417231_607071038004159_1310627449458145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678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603693_10228762094943408_5709153972944802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2071" y="0"/>
            <a:ext cx="665745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056520_10228762094783404_7318077292124373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0633" y="0"/>
            <a:ext cx="562033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847308_675910454034332_3651843192872296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5309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8623638_488332843506652_7958754427621865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735787_104227229265005_1223886382470058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5394" y="0"/>
            <a:ext cx="555081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918876_747911776893558_1073568091136791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6477" y="0"/>
            <a:ext cx="820864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763052_740884747425195_7071696234120492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104008_6045031552183783_7557703762370120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320492_692178662697020_2257112660799943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803193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3883892_168831932590075_4352107472630015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5166" y="0"/>
            <a:ext cx="76512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982021_547712397458011_4261631401249735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022787_551321276832162_7234923906334699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430974_1132919734053794_2064692083002109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657849_5870644156365782_2585929136425205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000" y="0"/>
            <a:ext cx="431096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8-21 18033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778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100593_212529224805085_3231063885450468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41138993_1874057416306933_8013656577054549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8076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2830783_793928021869418_6541689466164770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398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2981309_593933279367358_4367969842958534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4748028_1417248582365721_3554949841334505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220914_789811932409847_48488062312921000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572355_1698822693883156_37329313541682629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076154_618231513291010_1634122899227686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Greatest  Hits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21.08.2024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2445</TotalTime>
  <Words>42</Words>
  <Application>Microsoft Office PowerPoint</Application>
  <PresentationFormat>Personnalisé</PresentationFormat>
  <Paragraphs>13</Paragraphs>
  <Slides>82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82</vt:i4>
      </vt:variant>
    </vt:vector>
  </HeadingPairs>
  <TitlesOfParts>
    <vt:vector size="84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327</cp:revision>
  <dcterms:created xsi:type="dcterms:W3CDTF">2020-05-12T17:47:43Z</dcterms:created>
  <dcterms:modified xsi:type="dcterms:W3CDTF">2024-08-21T16:42:24Z</dcterms:modified>
</cp:coreProperties>
</file>