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236" r:id="rId2"/>
  </p:sldMasterIdLst>
  <p:notesMasterIdLst>
    <p:notesMasterId r:id="rId71"/>
  </p:notesMasterIdLst>
  <p:sldIdLst>
    <p:sldId id="543" r:id="rId3"/>
    <p:sldId id="544" r:id="rId4"/>
    <p:sldId id="545" r:id="rId5"/>
    <p:sldId id="546" r:id="rId6"/>
    <p:sldId id="547" r:id="rId7"/>
    <p:sldId id="548" r:id="rId8"/>
    <p:sldId id="549" r:id="rId9"/>
    <p:sldId id="550" r:id="rId10"/>
    <p:sldId id="551" r:id="rId11"/>
    <p:sldId id="552" r:id="rId12"/>
    <p:sldId id="553" r:id="rId13"/>
    <p:sldId id="554" r:id="rId14"/>
    <p:sldId id="555" r:id="rId15"/>
    <p:sldId id="556" r:id="rId16"/>
    <p:sldId id="557" r:id="rId17"/>
    <p:sldId id="558" r:id="rId18"/>
    <p:sldId id="559" r:id="rId19"/>
    <p:sldId id="560" r:id="rId20"/>
    <p:sldId id="561" r:id="rId21"/>
    <p:sldId id="562" r:id="rId22"/>
    <p:sldId id="563" r:id="rId23"/>
    <p:sldId id="564" r:id="rId24"/>
    <p:sldId id="565" r:id="rId25"/>
    <p:sldId id="610" r:id="rId26"/>
    <p:sldId id="567" r:id="rId27"/>
    <p:sldId id="568" r:id="rId28"/>
    <p:sldId id="569" r:id="rId29"/>
    <p:sldId id="570" r:id="rId30"/>
    <p:sldId id="571" r:id="rId31"/>
    <p:sldId id="572" r:id="rId32"/>
    <p:sldId id="573" r:id="rId33"/>
    <p:sldId id="574" r:id="rId34"/>
    <p:sldId id="575" r:id="rId35"/>
    <p:sldId id="576" r:id="rId36"/>
    <p:sldId id="577" r:id="rId37"/>
    <p:sldId id="578" r:id="rId38"/>
    <p:sldId id="579" r:id="rId39"/>
    <p:sldId id="580" r:id="rId40"/>
    <p:sldId id="581" r:id="rId41"/>
    <p:sldId id="582" r:id="rId42"/>
    <p:sldId id="583" r:id="rId43"/>
    <p:sldId id="584" r:id="rId44"/>
    <p:sldId id="585" r:id="rId45"/>
    <p:sldId id="586" r:id="rId46"/>
    <p:sldId id="587" r:id="rId47"/>
    <p:sldId id="588" r:id="rId48"/>
    <p:sldId id="589" r:id="rId49"/>
    <p:sldId id="590" r:id="rId50"/>
    <p:sldId id="591" r:id="rId51"/>
    <p:sldId id="592" r:id="rId52"/>
    <p:sldId id="593" r:id="rId53"/>
    <p:sldId id="594" r:id="rId54"/>
    <p:sldId id="595" r:id="rId55"/>
    <p:sldId id="597" r:id="rId56"/>
    <p:sldId id="596" r:id="rId57"/>
    <p:sldId id="598" r:id="rId58"/>
    <p:sldId id="599" r:id="rId59"/>
    <p:sldId id="600" r:id="rId60"/>
    <p:sldId id="601" r:id="rId61"/>
    <p:sldId id="602" r:id="rId62"/>
    <p:sldId id="603" r:id="rId63"/>
    <p:sldId id="604" r:id="rId64"/>
    <p:sldId id="605" r:id="rId65"/>
    <p:sldId id="608" r:id="rId66"/>
    <p:sldId id="606" r:id="rId67"/>
    <p:sldId id="607" r:id="rId68"/>
    <p:sldId id="609" r:id="rId69"/>
    <p:sldId id="429" r:id="rId70"/>
  </p:sldIdLst>
  <p:sldSz cx="10261600" cy="6840538"/>
  <p:notesSz cx="6858000" cy="9144000"/>
  <p:defaultTextStyle>
    <a:defPPr>
      <a:defRPr lang="fr-FR"/>
    </a:defPPr>
    <a:lvl1pPr marL="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136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8272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24039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65404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06742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48096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789430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30778" algn="l" defTabSz="1082726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ngEpRXhKtP07T4tZke2a1A==" hashData="Lgix0zfccmykmMTvNKJXyzX3Wa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1985" autoAdjust="0"/>
    <p:restoredTop sz="94660"/>
  </p:normalViewPr>
  <p:slideViewPr>
    <p:cSldViewPr>
      <p:cViewPr varScale="1">
        <p:scale>
          <a:sx n="65" d="100"/>
          <a:sy n="65" d="100"/>
        </p:scale>
        <p:origin x="-210" y="-96"/>
      </p:cViewPr>
      <p:guideLst>
        <p:guide orient="horz" pos="2155"/>
        <p:guide pos="32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" Type="http://schemas.openxmlformats.org/officeDocument/2006/relationships/slide" Target="slides/slide5.xml"/><Relationship Id="rId71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29B531-65D5-4A88-83C7-DBBF62452971}" type="datetimeFigureOut">
              <a:rPr lang="fr-FR" smtClean="0"/>
              <a:pPr/>
              <a:t>21/08/2024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7250" y="685800"/>
            <a:ext cx="51435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DA977D-B3EE-4D06-950F-96BDD6F217AA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4656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09289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6395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18600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7325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27904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182625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37208" algn="l" defTabSz="909289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369"/>
            <a:ext cx="8722361" cy="1466284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50" y="3876306"/>
            <a:ext cx="7183120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136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82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240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6540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0674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4809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78943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3077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400022"/>
            <a:ext cx="8722361" cy="1358605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25"/>
            <a:ext cx="8722361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1368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8272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24039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6540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0674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4809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789430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3077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597090"/>
            <a:ext cx="4532207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85" y="1531296"/>
            <a:ext cx="453399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85" y="2169344"/>
            <a:ext cx="453399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1368" indent="0">
              <a:buNone/>
              <a:defRPr sz="2400" b="1"/>
            </a:lvl2pPr>
            <a:lvl3pPr marL="1082726" indent="0">
              <a:buNone/>
              <a:defRPr sz="2100" b="1"/>
            </a:lvl3pPr>
            <a:lvl4pPr marL="1624039" indent="0">
              <a:buNone/>
              <a:defRPr sz="1900" b="1"/>
            </a:lvl4pPr>
            <a:lvl5pPr marL="2165404" indent="0">
              <a:buNone/>
              <a:defRPr sz="1900" b="1"/>
            </a:lvl5pPr>
            <a:lvl6pPr marL="2706742" indent="0">
              <a:buNone/>
              <a:defRPr sz="1900" b="1"/>
            </a:lvl6pPr>
            <a:lvl7pPr marL="3248096" indent="0">
              <a:buNone/>
              <a:defRPr sz="1900" b="1"/>
            </a:lvl7pPr>
            <a:lvl8pPr marL="3789430" indent="0">
              <a:buNone/>
              <a:defRPr sz="1900" b="1"/>
            </a:lvl8pPr>
            <a:lvl9pPr marL="433077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69344"/>
            <a:ext cx="4535771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804" y="276068"/>
            <a:ext cx="3375995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1" y="276361"/>
            <a:ext cx="5736519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804" y="1431446"/>
            <a:ext cx="3375995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415" y="4792391"/>
            <a:ext cx="6156960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415" y="616177"/>
            <a:ext cx="6156960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1368" indent="0">
              <a:buNone/>
              <a:defRPr sz="3300"/>
            </a:lvl2pPr>
            <a:lvl3pPr marL="1082726" indent="0">
              <a:buNone/>
              <a:defRPr sz="2900"/>
            </a:lvl3pPr>
            <a:lvl4pPr marL="1624039" indent="0">
              <a:buNone/>
              <a:defRPr sz="2400"/>
            </a:lvl4pPr>
            <a:lvl5pPr marL="2165404" indent="0">
              <a:buNone/>
              <a:defRPr sz="2400"/>
            </a:lvl5pPr>
            <a:lvl6pPr marL="2706742" indent="0">
              <a:buNone/>
              <a:defRPr sz="2400"/>
            </a:lvl6pPr>
            <a:lvl7pPr marL="3248096" indent="0">
              <a:buNone/>
              <a:defRPr sz="2400"/>
            </a:lvl7pPr>
            <a:lvl8pPr marL="3789430" indent="0">
              <a:buNone/>
              <a:defRPr sz="2400"/>
            </a:lvl8pPr>
            <a:lvl9pPr marL="433077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415" y="5353689"/>
            <a:ext cx="6156960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1368" indent="0">
              <a:buNone/>
              <a:defRPr sz="1500"/>
            </a:lvl2pPr>
            <a:lvl3pPr marL="1082726" indent="0">
              <a:buNone/>
              <a:defRPr sz="1200"/>
            </a:lvl3pPr>
            <a:lvl4pPr marL="1624039" indent="0">
              <a:buNone/>
              <a:defRPr sz="1100"/>
            </a:lvl4pPr>
            <a:lvl5pPr marL="2165404" indent="0">
              <a:buNone/>
              <a:defRPr sz="1100"/>
            </a:lvl5pPr>
            <a:lvl6pPr marL="2706742" indent="0">
              <a:buNone/>
              <a:defRPr sz="1100"/>
            </a:lvl6pPr>
            <a:lvl7pPr marL="3248096" indent="0">
              <a:buNone/>
              <a:defRPr sz="1100"/>
            </a:lvl7pPr>
            <a:lvl8pPr marL="3789430" indent="0">
              <a:buNone/>
              <a:defRPr sz="1100"/>
            </a:lvl8pPr>
            <a:lvl9pPr marL="433077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77953"/>
            <a:ext cx="2308862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186" y="277953"/>
            <a:ext cx="6755552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1430" y="2125020"/>
            <a:ext cx="8722361" cy="1466282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39422" y="3876520"/>
            <a:ext cx="7183122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83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666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49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332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16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499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583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6663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2398" y="4395698"/>
            <a:ext cx="8722361" cy="1358608"/>
          </a:xfrm>
        </p:spPr>
        <p:txBody>
          <a:bodyPr anchor="t"/>
          <a:lstStyle>
            <a:lvl1pPr algn="l">
              <a:defRPr sz="53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2398" y="2899341"/>
            <a:ext cx="8722361" cy="1496368"/>
          </a:xfrm>
        </p:spPr>
        <p:txBody>
          <a:bodyPr anchor="b"/>
          <a:lstStyle>
            <a:lvl1pPr marL="0" indent="0">
              <a:buNone/>
              <a:defRPr sz="2700">
                <a:solidFill>
                  <a:schemeClr val="tx1">
                    <a:tint val="75000"/>
                  </a:schemeClr>
                </a:solidFill>
              </a:defRPr>
            </a:lvl1pPr>
            <a:lvl2pPr marL="608336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6669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499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3321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1649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4998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583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66636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643" y="1334502"/>
            <a:ext cx="4532207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17062" y="1334502"/>
            <a:ext cx="4532207" cy="3762295"/>
          </a:xfrm>
        </p:spPr>
        <p:txBody>
          <a:bodyPr/>
          <a:lstStyle>
            <a:lvl1pPr>
              <a:defRPr sz="3700"/>
            </a:lvl1pPr>
            <a:lvl2pPr>
              <a:defRPr sz="3300"/>
            </a:lvl2pPr>
            <a:lvl3pPr>
              <a:defRPr sz="27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241" y="273956"/>
            <a:ext cx="9235442" cy="1140090"/>
          </a:xfrm>
        </p:spPr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16" y="1531296"/>
            <a:ext cx="4533990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116" y="2170185"/>
            <a:ext cx="4533990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4814" y="1531296"/>
            <a:ext cx="4535771" cy="638133"/>
          </a:xfrm>
        </p:spPr>
        <p:txBody>
          <a:bodyPr anchor="b"/>
          <a:lstStyle>
            <a:lvl1pPr marL="0" indent="0">
              <a:buNone/>
              <a:defRPr sz="3300" b="1"/>
            </a:lvl1pPr>
            <a:lvl2pPr marL="608336" indent="0">
              <a:buNone/>
              <a:defRPr sz="2700" b="1"/>
            </a:lvl2pPr>
            <a:lvl3pPr marL="1216669" indent="0">
              <a:buNone/>
              <a:defRPr sz="2400" b="1"/>
            </a:lvl3pPr>
            <a:lvl4pPr marL="1824990" indent="0">
              <a:buNone/>
              <a:defRPr sz="2100" b="1"/>
            </a:lvl4pPr>
            <a:lvl5pPr marL="2433321" indent="0">
              <a:buNone/>
              <a:defRPr sz="2100" b="1"/>
            </a:lvl5pPr>
            <a:lvl6pPr marL="3041649" indent="0">
              <a:buNone/>
              <a:defRPr sz="2100" b="1"/>
            </a:lvl6pPr>
            <a:lvl7pPr marL="3649982" indent="0">
              <a:buNone/>
              <a:defRPr sz="2100" b="1"/>
            </a:lvl7pPr>
            <a:lvl8pPr marL="4258322" indent="0">
              <a:buNone/>
              <a:defRPr sz="2100" b="1"/>
            </a:lvl8pPr>
            <a:lvl9pPr marL="4866636" indent="0">
              <a:buNone/>
              <a:defRPr sz="21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4814" y="2170185"/>
            <a:ext cx="4535771" cy="3941227"/>
          </a:xfrm>
        </p:spPr>
        <p:txBody>
          <a:bodyPr/>
          <a:lstStyle>
            <a:lvl1pPr>
              <a:defRPr sz="3300"/>
            </a:lvl1pPr>
            <a:lvl2pPr>
              <a:defRPr sz="27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4722" y="276068"/>
            <a:ext cx="3375995" cy="1159091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2690" y="276227"/>
            <a:ext cx="5736521" cy="5838209"/>
          </a:xfrm>
        </p:spPr>
        <p:txBody>
          <a:bodyPr/>
          <a:lstStyle>
            <a:lvl1pPr>
              <a:defRPr sz="4300"/>
            </a:lvl1pPr>
            <a:lvl2pPr>
              <a:defRPr sz="3700"/>
            </a:lvl2pPr>
            <a:lvl3pPr>
              <a:defRPr sz="3300"/>
            </a:lvl3pPr>
            <a:lvl4pPr>
              <a:defRPr sz="2700"/>
            </a:lvl4pPr>
            <a:lvl5pPr>
              <a:defRPr sz="2700"/>
            </a:lvl5pPr>
            <a:lvl6pPr>
              <a:defRPr sz="2700"/>
            </a:lvl6pPr>
            <a:lvl7pPr>
              <a:defRPr sz="2700"/>
            </a:lvl7pPr>
            <a:lvl8pPr>
              <a:defRPr sz="2700"/>
            </a:lvl8pPr>
            <a:lvl9pPr>
              <a:defRPr sz="2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4722" y="1431461"/>
            <a:ext cx="3375995" cy="4679118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1388" y="4791454"/>
            <a:ext cx="6156960" cy="565297"/>
          </a:xfrm>
        </p:spPr>
        <p:txBody>
          <a:bodyPr anchor="b"/>
          <a:lstStyle>
            <a:lvl1pPr algn="l">
              <a:defRPr sz="27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1388" y="615939"/>
            <a:ext cx="6156960" cy="4104323"/>
          </a:xfrm>
        </p:spPr>
        <p:txBody>
          <a:bodyPr/>
          <a:lstStyle>
            <a:lvl1pPr marL="0" indent="0">
              <a:buNone/>
              <a:defRPr sz="4300"/>
            </a:lvl1pPr>
            <a:lvl2pPr marL="608336" indent="0">
              <a:buNone/>
              <a:defRPr sz="3700"/>
            </a:lvl2pPr>
            <a:lvl3pPr marL="1216669" indent="0">
              <a:buNone/>
              <a:defRPr sz="3300"/>
            </a:lvl3pPr>
            <a:lvl4pPr marL="1824990" indent="0">
              <a:buNone/>
              <a:defRPr sz="2700"/>
            </a:lvl4pPr>
            <a:lvl5pPr marL="2433321" indent="0">
              <a:buNone/>
              <a:defRPr sz="2700"/>
            </a:lvl5pPr>
            <a:lvl6pPr marL="3041649" indent="0">
              <a:buNone/>
              <a:defRPr sz="2700"/>
            </a:lvl6pPr>
            <a:lvl7pPr marL="3649982" indent="0">
              <a:buNone/>
              <a:defRPr sz="2700"/>
            </a:lvl7pPr>
            <a:lvl8pPr marL="4258322" indent="0">
              <a:buNone/>
              <a:defRPr sz="2700"/>
            </a:lvl8pPr>
            <a:lvl9pPr marL="4866636" indent="0">
              <a:buNone/>
              <a:defRPr sz="27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1388" y="5353689"/>
            <a:ext cx="6156960" cy="802812"/>
          </a:xfrm>
        </p:spPr>
        <p:txBody>
          <a:bodyPr/>
          <a:lstStyle>
            <a:lvl1pPr marL="0" indent="0">
              <a:buNone/>
              <a:defRPr sz="1900"/>
            </a:lvl1pPr>
            <a:lvl2pPr marL="608336" indent="0">
              <a:buNone/>
              <a:defRPr sz="1500"/>
            </a:lvl2pPr>
            <a:lvl3pPr marL="1216669" indent="0">
              <a:buNone/>
              <a:defRPr sz="1300"/>
            </a:lvl3pPr>
            <a:lvl4pPr marL="1824990" indent="0">
              <a:buNone/>
              <a:defRPr sz="1200"/>
            </a:lvl4pPr>
            <a:lvl5pPr marL="2433321" indent="0">
              <a:buNone/>
              <a:defRPr sz="1200"/>
            </a:lvl5pPr>
            <a:lvl6pPr marL="3041649" indent="0">
              <a:buNone/>
              <a:defRPr sz="1200"/>
            </a:lvl6pPr>
            <a:lvl7pPr marL="3649982" indent="0">
              <a:buNone/>
              <a:defRPr sz="1200"/>
            </a:lvl7pPr>
            <a:lvl8pPr marL="4258322" indent="0">
              <a:buNone/>
              <a:defRPr sz="1200"/>
            </a:lvl8pPr>
            <a:lvl9pPr marL="4866636" indent="0">
              <a:buNone/>
              <a:defRPr sz="12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0001" y="229929"/>
            <a:ext cx="2308862" cy="486438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4091" y="229929"/>
            <a:ext cx="6755552" cy="486438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slow" advTm="4000"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128" y="275127"/>
            <a:ext cx="9235440" cy="1140092"/>
          </a:xfrm>
          <a:prstGeom prst="rect">
            <a:avLst/>
          </a:prstGeom>
        </p:spPr>
        <p:txBody>
          <a:bodyPr vert="horz" lIns="107589" tIns="53787" rIns="107589" bIns="53787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128" y="1597090"/>
            <a:ext cx="9235440" cy="4514439"/>
          </a:xfrm>
          <a:prstGeom prst="rect">
            <a:avLst/>
          </a:prstGeom>
        </p:spPr>
        <p:txBody>
          <a:bodyPr vert="horz" lIns="107589" tIns="53787" rIns="107589" bIns="53787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5117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295" y="6344178"/>
            <a:ext cx="3249507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320" y="6344178"/>
            <a:ext cx="2394373" cy="364195"/>
          </a:xfrm>
          <a:prstGeom prst="rect">
            <a:avLst/>
          </a:prstGeom>
        </p:spPr>
        <p:txBody>
          <a:bodyPr vert="horz" lIns="107589" tIns="53787" rIns="107589" bIns="53787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4000">
    <p:random/>
  </p:transition>
  <p:txStyles>
    <p:titleStyle>
      <a:lvl1pPr algn="ctr" defTabSz="1082726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037" indent="-406037" algn="l" defTabSz="1082726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79676" indent="-338341" algn="l" defTabSz="1082726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53378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894718" indent="-270698" algn="l" defTabSz="1082726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6065" indent="-270698" algn="l" defTabSz="1082726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7738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18769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60111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01475" indent="-270698" algn="l" defTabSz="1082726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136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8272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24039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65404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06742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48096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789430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30778" algn="l" defTabSz="1082726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241" y="273956"/>
            <a:ext cx="9235442" cy="1140090"/>
          </a:xfrm>
          <a:prstGeom prst="rect">
            <a:avLst/>
          </a:prstGeom>
        </p:spPr>
        <p:txBody>
          <a:bodyPr vert="horz" lIns="120887" tIns="60423" rIns="120887" bIns="60423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241" y="1596974"/>
            <a:ext cx="9235442" cy="4514439"/>
          </a:xfrm>
          <a:prstGeom prst="rect">
            <a:avLst/>
          </a:prstGeom>
        </p:spPr>
        <p:txBody>
          <a:bodyPr vert="horz" lIns="120887" tIns="60423" rIns="120887" bIns="60423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4990" y="6344043"/>
            <a:ext cx="2394373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l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5B66FE-F9BC-4C3F-A1C1-743606EF3B4D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21/08/2024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8155" y="6344043"/>
            <a:ext cx="3249507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ct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57187" y="6344043"/>
            <a:ext cx="2394373" cy="364195"/>
          </a:xfrm>
          <a:prstGeom prst="rect">
            <a:avLst/>
          </a:prstGeom>
        </p:spPr>
        <p:txBody>
          <a:bodyPr vert="horz" lIns="120887" tIns="60423" rIns="120887" bIns="60423" rtlCol="0" anchor="ctr"/>
          <a:lstStyle>
            <a:lvl1pPr algn="r" defTabSz="1216669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DE4E51-6E2E-4621-B3B8-3A1F33AFD3EC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237" r:id="rId1"/>
    <p:sldLayoutId id="2147484238" r:id="rId2"/>
    <p:sldLayoutId id="2147484239" r:id="rId3"/>
    <p:sldLayoutId id="2147484240" r:id="rId4"/>
    <p:sldLayoutId id="2147484241" r:id="rId5"/>
    <p:sldLayoutId id="2147484242" r:id="rId6"/>
    <p:sldLayoutId id="2147484243" r:id="rId7"/>
    <p:sldLayoutId id="2147484244" r:id="rId8"/>
    <p:sldLayoutId id="2147484245" r:id="rId9"/>
    <p:sldLayoutId id="2147484246" r:id="rId10"/>
    <p:sldLayoutId id="2147484247" r:id="rId11"/>
  </p:sldLayoutIdLst>
  <p:transition spd="slow" advTm="4000">
    <p:dissolve/>
  </p:transition>
  <p:txStyles>
    <p:titleStyle>
      <a:lvl1pPr algn="ctr" defTabSz="1216669" rtl="0" eaLnBrk="1" latinLnBrk="0" hangingPunct="1">
        <a:spcBef>
          <a:spcPct val="0"/>
        </a:spcBef>
        <a:buNone/>
        <a:defRPr sz="58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6245" indent="-456245" algn="l" defTabSz="1216669" rtl="0" eaLnBrk="1" latinLnBrk="0" hangingPunct="1">
        <a:spcBef>
          <a:spcPct val="20000"/>
        </a:spcBef>
        <a:buFont typeface="Arial" pitchFamily="34" charset="0"/>
        <a:buChar char="•"/>
        <a:defRPr sz="4300" kern="1200">
          <a:solidFill>
            <a:schemeClr val="tx1"/>
          </a:solidFill>
          <a:latin typeface="+mn-lt"/>
          <a:ea typeface="+mn-ea"/>
          <a:cs typeface="+mn-cs"/>
        </a:defRPr>
      </a:lvl1pPr>
      <a:lvl2pPr marL="988521" indent="-380207" algn="l" defTabSz="1216669" rtl="0" eaLnBrk="1" latinLnBrk="0" hangingPunct="1">
        <a:spcBef>
          <a:spcPct val="20000"/>
        </a:spcBef>
        <a:buFont typeface="Arial" pitchFamily="34" charset="0"/>
        <a:buChar char="–"/>
        <a:defRPr sz="3700" kern="1200">
          <a:solidFill>
            <a:schemeClr val="tx1"/>
          </a:solidFill>
          <a:latin typeface="+mn-lt"/>
          <a:ea typeface="+mn-ea"/>
          <a:cs typeface="+mn-cs"/>
        </a:defRPr>
      </a:lvl2pPr>
      <a:lvl3pPr marL="152082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3pPr>
      <a:lvl4pPr marL="2129174" indent="-304167" algn="l" defTabSz="1216669" rtl="0" eaLnBrk="1" latinLnBrk="0" hangingPunct="1">
        <a:spcBef>
          <a:spcPct val="20000"/>
        </a:spcBef>
        <a:buFont typeface="Arial" pitchFamily="34" charset="0"/>
        <a:buChar char="–"/>
        <a:defRPr sz="2700" kern="1200">
          <a:solidFill>
            <a:schemeClr val="tx1"/>
          </a:solidFill>
          <a:latin typeface="+mn-lt"/>
          <a:ea typeface="+mn-ea"/>
          <a:cs typeface="+mn-cs"/>
        </a:defRPr>
      </a:lvl4pPr>
      <a:lvl5pPr marL="2737496" indent="-304167" algn="l" defTabSz="1216669" rtl="0" eaLnBrk="1" latinLnBrk="0" hangingPunct="1">
        <a:spcBef>
          <a:spcPct val="20000"/>
        </a:spcBef>
        <a:buFont typeface="Arial" pitchFamily="34" charset="0"/>
        <a:buChar char="»"/>
        <a:defRPr sz="2700" kern="1200">
          <a:solidFill>
            <a:schemeClr val="tx1"/>
          </a:solidFill>
          <a:latin typeface="+mn-lt"/>
          <a:ea typeface="+mn-ea"/>
          <a:cs typeface="+mn-cs"/>
        </a:defRPr>
      </a:lvl5pPr>
      <a:lvl6pPr marL="3345818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6pPr>
      <a:lvl7pPr marL="3954136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7pPr>
      <a:lvl8pPr marL="4562477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8pPr>
      <a:lvl9pPr marL="5170822" indent="-304167" algn="l" defTabSz="1216669" rtl="0" eaLnBrk="1" latinLnBrk="0" hangingPunct="1">
        <a:spcBef>
          <a:spcPct val="20000"/>
        </a:spcBef>
        <a:buFont typeface="Arial" pitchFamily="34" charset="0"/>
        <a:buChar char="•"/>
        <a:defRPr sz="27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83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666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4990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3321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1649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4998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58322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66636" algn="l" defTabSz="1216669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8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gif"/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5.gif"/><Relationship Id="rId5" Type="http://schemas.openxmlformats.org/officeDocument/2006/relationships/image" Target="../media/image74.png"/><Relationship Id="rId4" Type="http://schemas.openxmlformats.org/officeDocument/2006/relationships/image" Target="../media/image7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alphaModFix amt="90000"/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5634856" y="1548061"/>
            <a:ext cx="4626744" cy="468052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 descr="0a0000004 souris-non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091240" y="4788421"/>
            <a:ext cx="1012473" cy="1282371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4338712" y="179909"/>
            <a:ext cx="3024336" cy="1045330"/>
          </a:xfrm>
          <a:prstGeom prst="rect">
            <a:avLst/>
          </a:prstGeom>
          <a:noFill/>
        </p:spPr>
        <p:txBody>
          <a:bodyPr wrap="square" lIns="120854" tIns="60410" rIns="120854" bIns="60410" rtlCol="0">
            <a:spAutoFit/>
          </a:bodyPr>
          <a:lstStyle/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Photos  prises  par    différents  photographes  de  l’Alsace  et  environs</a:t>
            </a:r>
          </a:p>
          <a:p>
            <a:pPr algn="ctr" defTabSz="1216376"/>
            <a:r>
              <a:rPr lang="fr-FR" sz="1500" b="1" dirty="0" smtClean="0">
                <a:ln w="0">
                  <a:noFill/>
                </a:ln>
                <a:solidFill>
                  <a:prstClr val="black"/>
                </a:solidFill>
                <a:latin typeface="Arial Narrow" pitchFamily="34" charset="0"/>
              </a:rPr>
              <a:t>pour  le  plaisir  du  partage  </a:t>
            </a:r>
            <a:endParaRPr lang="fr-FR" sz="1500" b="1" dirty="0">
              <a:ln w="0">
                <a:noFill/>
              </a:ln>
              <a:solidFill>
                <a:prstClr val="black"/>
              </a:solidFill>
              <a:latin typeface="Arial Narrow" pitchFamily="34" charset="0"/>
            </a:endParaRPr>
          </a:p>
        </p:txBody>
      </p:sp>
      <p:sp>
        <p:nvSpPr>
          <p:cNvPr id="28" name="ZoneTexte 27"/>
          <p:cNvSpPr txBox="1">
            <a:spLocks/>
          </p:cNvSpPr>
          <p:nvPr/>
        </p:nvSpPr>
        <p:spPr>
          <a:xfrm rot="21600000">
            <a:off x="810320" y="5076000"/>
            <a:ext cx="5058859" cy="1007833"/>
          </a:xfrm>
          <a:prstGeom prst="rect">
            <a:avLst/>
          </a:prstGeom>
          <a:noFill/>
        </p:spPr>
        <p:txBody>
          <a:bodyPr wrap="none" lIns="101707" tIns="50852" rIns="101707" bIns="50852" rtlCol="0">
            <a:prstTxWarp prst="textPlain">
              <a:avLst/>
            </a:prstTxWarp>
            <a:spAutoFit/>
          </a:bodyPr>
          <a:lstStyle/>
          <a:p>
            <a:pPr algn="ctr" defTabSz="1219606"/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et </a:t>
            </a:r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ses animaux</a:t>
            </a:r>
            <a:endParaRPr lang="fr-FR" sz="6700" dirty="0">
              <a:ln w="50800">
                <a:solidFill>
                  <a:prstClr val="black"/>
                </a:solidFill>
              </a:ln>
              <a:solidFill>
                <a:srgbClr val="92D050"/>
              </a:solidFill>
              <a:latin typeface="Broadway" pitchFamily="82" charset="0"/>
            </a:endParaRPr>
          </a:p>
        </p:txBody>
      </p:sp>
      <p:sp>
        <p:nvSpPr>
          <p:cNvPr id="20" name="ZoneTexte 19"/>
          <p:cNvSpPr txBox="1">
            <a:spLocks noChangeAspect="1"/>
          </p:cNvSpPr>
          <p:nvPr/>
        </p:nvSpPr>
        <p:spPr>
          <a:xfrm rot="20880000">
            <a:off x="216000" y="504000"/>
            <a:ext cx="3600000" cy="2902250"/>
          </a:xfrm>
          <a:prstGeom prst="rect">
            <a:avLst/>
          </a:prstGeom>
          <a:noFill/>
        </p:spPr>
        <p:txBody>
          <a:bodyPr wrap="none" lIns="120854" tIns="60410" rIns="120854" bIns="60410" rtlCol="0">
            <a:prstTxWarp prst="textArchUpPour">
              <a:avLst/>
            </a:prstTxWarp>
            <a:spAutoFit/>
          </a:bodyPr>
          <a:lstStyle/>
          <a:p>
            <a:pPr defTabSz="1216376"/>
            <a:r>
              <a:rPr lang="fr-FR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0" y="6300000"/>
            <a:ext cx="102616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defTabSz="1216376"/>
            <a:r>
              <a:rPr lang="fr-FR" sz="3200" b="1" dirty="0" smtClean="0">
                <a:solidFill>
                  <a:prstClr val="black"/>
                </a:solidFill>
                <a:latin typeface="Chiller" pitchFamily="82" charset="0"/>
              </a:rPr>
              <a:t>L’œil  du  touriste  nous  fais  découvrir  villes  et villages  d’un  autre  œil</a:t>
            </a:r>
            <a:endParaRPr lang="fr-FR" sz="32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3690640" y="1584000"/>
            <a:ext cx="640871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5400" dirty="0" smtClean="0">
                <a:ln w="50800">
                  <a:solidFill>
                    <a:prstClr val="black"/>
                  </a:solidFill>
                </a:ln>
                <a:solidFill>
                  <a:srgbClr val="FF0000"/>
                </a:solidFill>
                <a:latin typeface="Broadway" pitchFamily="82" charset="0"/>
              </a:rPr>
              <a:t>déambulations</a:t>
            </a:r>
            <a:endParaRPr lang="fr-FR" sz="1600" dirty="0"/>
          </a:p>
        </p:txBody>
      </p:sp>
      <p:sp>
        <p:nvSpPr>
          <p:cNvPr id="12" name="Rectangle 11"/>
          <p:cNvSpPr/>
          <p:nvPr/>
        </p:nvSpPr>
        <p:spPr>
          <a:xfrm>
            <a:off x="3384000" y="2556173"/>
            <a:ext cx="6211509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avec </a:t>
            </a:r>
            <a:r>
              <a:rPr lang="fr-FR" sz="7200" dirty="0" smtClean="0">
                <a:ln w="38100">
                  <a:solidFill>
                    <a:srgbClr val="C00000"/>
                  </a:solidFill>
                </a:ln>
                <a:solidFill>
                  <a:prstClr val="black"/>
                </a:solidFill>
                <a:latin typeface="Cinzel Black" pitchFamily="2" charset="0"/>
              </a:rPr>
              <a:t>Bébert</a:t>
            </a:r>
            <a:r>
              <a:rPr lang="fr-FR" sz="6700" dirty="0" smtClean="0">
                <a:ln w="50800">
                  <a:solidFill>
                    <a:prstClr val="black"/>
                  </a:solidFill>
                </a:ln>
                <a:solidFill>
                  <a:srgbClr val="92D050"/>
                </a:solidFill>
                <a:latin typeface="Broadway" pitchFamily="82" charset="0"/>
              </a:rPr>
              <a:t> </a:t>
            </a:r>
            <a:endParaRPr lang="fr-FR" dirty="0"/>
          </a:p>
        </p:txBody>
      </p:sp>
      <p:sp>
        <p:nvSpPr>
          <p:cNvPr id="13" name="ZoneTexte 12"/>
          <p:cNvSpPr txBox="1"/>
          <p:nvPr/>
        </p:nvSpPr>
        <p:spPr>
          <a:xfrm rot="-420000">
            <a:off x="8748000" y="108000"/>
            <a:ext cx="800219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8000" b="1" dirty="0" smtClean="0">
                <a:ln w="19050">
                  <a:solidFill>
                    <a:prstClr val="black"/>
                  </a:solidFill>
                </a:ln>
                <a:solidFill>
                  <a:srgbClr val="FF0000"/>
                </a:solidFill>
                <a:latin typeface="Algerian" pitchFamily="82" charset="0"/>
              </a:rPr>
              <a:t>1</a:t>
            </a:r>
            <a:endParaRPr lang="fr-FR" sz="8000" b="1" dirty="0">
              <a:ln w="19050">
                <a:solidFill>
                  <a:prstClr val="black"/>
                </a:solidFill>
              </a:ln>
              <a:solidFill>
                <a:srgbClr val="FF0000"/>
              </a:solidFill>
              <a:latin typeface="Algerian" pitchFamily="82" charset="0"/>
            </a:endParaRPr>
          </a:p>
        </p:txBody>
      </p:sp>
      <p:pic>
        <p:nvPicPr>
          <p:cNvPr id="14" name="Gheorghe Zamfir Greatest Hits 2020  Best Songs Of13 Gheorghe Zamfir New Hit.wav">
            <a:hlinkClick r:id="" action="ppaction://media"/>
          </p:cNvPr>
          <p:cNvPicPr>
            <a:picLocks noRot="1" noChangeAspect="1"/>
          </p:cNvPicPr>
          <p:nvPr>
            <a:wavAudioFile r:embed="rId1" name="Gheorghe Zamfir Greatest Hits 2020  Best Songs Of13 Gheorghe Zamfir New Hit.wav"/>
          </p:nvPr>
        </p:nvPicPr>
        <p:blipFill>
          <a:blip r:embed="rId6" cstate="print"/>
          <a:stretch>
            <a:fillRect/>
          </a:stretch>
        </p:blipFill>
        <p:spPr>
          <a:xfrm>
            <a:off x="4842768" y="3492277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 advTm="27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0" dur="1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8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1000" tmFilter="0,0; .5, 1; 1, 1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0100"/>
                            </p:stCondLst>
                            <p:childTnLst>
                              <p:par>
                                <p:cTn id="28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0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2100"/>
                            </p:stCondLst>
                            <p:childTnLst>
                              <p:par>
                                <p:cTn id="32" presetID="7" presetClass="entr" presetSubtype="4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51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100"/>
                            </p:stCondLst>
                            <p:childTnLst>
                              <p:par>
                                <p:cTn id="4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audio>
          </p:childTnLst>
        </p:cTn>
      </p:par>
    </p:tnLst>
    <p:bldLst>
      <p:bldP spid="7" grpId="0"/>
      <p:bldP spid="28" grpId="0"/>
      <p:bldP spid="20" grpId="0"/>
      <p:bldP spid="9" grpId="0"/>
      <p:bldP spid="11" grpId="0"/>
      <p:bldP spid="12" grpId="0"/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2000" b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067838_949116253571252_617235833988005787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160000" y="0"/>
            <a:ext cx="595692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3000" r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126791_949116210237923_885727191358697489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88000" y="0"/>
            <a:ext cx="789512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129887_949116016904609_9059705597620693247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2000" y="0"/>
            <a:ext cx="7575896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2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266795_950825470066997_826476929600171391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90440" y="0"/>
            <a:ext cx="6874742" cy="6840539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8000" b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56663_949662423516635_63234651307547248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68000" y="0"/>
            <a:ext cx="7558796" cy="6840539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10000" b="-1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528382_949662570183287_63637880657104852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332000" y="0"/>
            <a:ext cx="761579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l="-26000" r="-2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814570_950825390067005_797296514962476560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440000" y="0"/>
            <a:ext cx="7461887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0944159_953580819791462_311653268140207203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00000" y="0"/>
            <a:ext cx="8487968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5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2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l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224436_2226978750982802_1087369935227298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3225" y="0"/>
            <a:ext cx="521515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18000" b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456025_2226978624316148_805668216924374556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21544" y="0"/>
            <a:ext cx="5618512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1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13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10000" b="-3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l="-32000" r="-3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5000" b="-1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671466_2249715175375826_39067917754535771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08229" y="0"/>
            <a:ext cx="5245141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692563_2251121531901857_495014926129883043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94585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755642_3731659900381546_414105667923006522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84000" y="0"/>
            <a:ext cx="5626213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5926973_975023424313868_214051308072721964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72000" y="538"/>
            <a:ext cx="6503964" cy="6840000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1231021_2226978864316124_393849463817751947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23315" y="0"/>
            <a:ext cx="5014969" cy="6840538"/>
          </a:xfrm>
          <a:prstGeom prst="rect">
            <a:avLst/>
          </a:prstGeom>
        </p:spPr>
      </p:pic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20000" b="-20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90000"/>
            <a:lum/>
          </a:blip>
          <a:srcRect/>
          <a:stretch>
            <a:fillRect t="-15000" b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 advTm="4000">
    <p:dissolve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4860000" y="5868298"/>
            <a:ext cx="3181270" cy="797751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Création</a:t>
            </a:r>
            <a:endParaRPr lang="fr-FR" sz="44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6499052" y="576010"/>
            <a:ext cx="1386236" cy="792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19514" tIns="59738" rIns="119514" bIns="5973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2171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3883" y="3600000"/>
            <a:ext cx="5220387" cy="2151968"/>
          </a:xfrm>
          <a:prstGeom prst="rect">
            <a:avLst/>
          </a:prstGeom>
          <a:noFill/>
        </p:spPr>
        <p:txBody>
          <a:bodyPr wrap="square" lIns="119514" tIns="59738" rIns="119514" bIns="59738" rtlCol="0">
            <a:spAutoFit/>
          </a:bodyPr>
          <a:lstStyle/>
          <a:p>
            <a:pPr algn="ctr"/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Gheorghe  Zamfir Greatest  Hits</a:t>
            </a:r>
            <a:endParaRPr lang="fr-FR" sz="4400" b="1" dirty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092000" y="2653340"/>
            <a:ext cx="3078677" cy="797751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4400" b="1" dirty="0" smtClean="0">
                <a:ln w="3175">
                  <a:solidFill>
                    <a:srgbClr val="FFFF00"/>
                  </a:solidFill>
                </a:ln>
                <a:latin typeface="Cinzel Black" pitchFamily="2" charset="0"/>
              </a:rPr>
              <a:t>Internet</a:t>
            </a:r>
            <a:endParaRPr lang="fr-FR" sz="4800" b="1" dirty="0" smtClean="0">
              <a:ln w="3175">
                <a:solidFill>
                  <a:srgbClr val="FFFF00"/>
                </a:solidFill>
              </a:ln>
              <a:latin typeface="Cinzel Black" pitchFamily="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0647" y="674793"/>
            <a:ext cx="1126220" cy="351475"/>
          </a:xfrm>
          <a:prstGeom prst="rect">
            <a:avLst/>
          </a:prstGeom>
          <a:noFill/>
        </p:spPr>
        <p:txBody>
          <a:bodyPr wrap="none" lIns="119514" tIns="59738" rIns="119514" bIns="59738" rtlCol="0">
            <a:spAutoFit/>
          </a:bodyPr>
          <a:lstStyle/>
          <a:p>
            <a:r>
              <a:rPr lang="fr-FR" sz="1500" b="1" dirty="0" smtClean="0">
                <a:solidFill>
                  <a:srgbClr val="FF0000"/>
                </a:solidFill>
              </a:rPr>
              <a:t>21.08.2024</a:t>
            </a:r>
            <a:endParaRPr lang="fr-FR" sz="15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038205" y="5817400"/>
            <a:ext cx="1777796" cy="884369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" name="Ellipse 12"/>
          <p:cNvSpPr>
            <a:spLocks noChangeAspect="1"/>
          </p:cNvSpPr>
          <p:nvPr/>
        </p:nvSpPr>
        <p:spPr>
          <a:xfrm>
            <a:off x="6066904" y="3744000"/>
            <a:ext cx="1800000" cy="1800000"/>
          </a:xfrm>
          <a:prstGeom prst="ellipse">
            <a:avLst/>
          </a:prstGeom>
          <a:blipFill dpi="0" rotWithShape="1">
            <a:blip r:embed="rId4" cstate="print"/>
            <a:srcRect/>
            <a:stretch>
              <a:fillRect/>
            </a:stretch>
          </a:blip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5" name="Image 14" descr="5581145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612000" y="216000"/>
            <a:ext cx="720000" cy="720000"/>
          </a:xfrm>
          <a:prstGeom prst="rect">
            <a:avLst/>
          </a:prstGeom>
        </p:spPr>
      </p:pic>
      <p:pic>
        <p:nvPicPr>
          <p:cNvPr id="17" name="Image 16" descr="a1fototoestel.gif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21600000">
            <a:off x="3114576" y="611957"/>
            <a:ext cx="2703865" cy="180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1"/>
      <p:bldP spid="5" grpId="0"/>
      <p:bldP spid="13" grpId="0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4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2380</TotalTime>
  <Words>42</Words>
  <Application>Microsoft Office PowerPoint</Application>
  <PresentationFormat>Personnalisé</PresentationFormat>
  <Paragraphs>13</Paragraphs>
  <Slides>68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68</vt:i4>
      </vt:variant>
    </vt:vector>
  </HeadingPairs>
  <TitlesOfParts>
    <vt:vector size="70" baseType="lpstr">
      <vt:lpstr>1_Thème Office</vt:lpstr>
      <vt:lpstr>14_Thème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318</cp:revision>
  <dcterms:created xsi:type="dcterms:W3CDTF">2020-05-12T17:47:43Z</dcterms:created>
  <dcterms:modified xsi:type="dcterms:W3CDTF">2024-08-21T11:46:00Z</dcterms:modified>
</cp:coreProperties>
</file>