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82" autoAdjust="0"/>
    <p:restoredTop sz="94660"/>
  </p:normalViewPr>
  <p:slideViewPr>
    <p:cSldViewPr snapToGrid="0">
      <p:cViewPr varScale="1">
        <p:scale>
          <a:sx n="63" d="100"/>
          <a:sy n="63" d="100"/>
        </p:scale>
        <p:origin x="480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hare, bâtiment&#10;&#10;Le contenu généré par l’IA peut être incorrect.">
            <a:extLst>
              <a:ext uri="{FF2B5EF4-FFF2-40B4-BE49-F238E27FC236}">
                <a16:creationId xmlns:a16="http://schemas.microsoft.com/office/drawing/2014/main" id="{B33DB070-3B00-7333-EE33-21D0253D58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9478" y="279000"/>
            <a:ext cx="464310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EBBD1A-A252-3DD0-6FAB-56FEB3127C8B}"/>
              </a:ext>
            </a:extLst>
          </p:cNvPr>
          <p:cNvSpPr txBox="1"/>
          <p:nvPr/>
        </p:nvSpPr>
        <p:spPr>
          <a:xfrm>
            <a:off x="7010401" y="606551"/>
            <a:ext cx="6169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Phare de Cordouan  (Gironde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991C5A7-DA17-ED70-C6F7-D1745A846343}"/>
              </a:ext>
            </a:extLst>
          </p:cNvPr>
          <p:cNvSpPr txBox="1"/>
          <p:nvPr/>
        </p:nvSpPr>
        <p:spPr>
          <a:xfrm>
            <a:off x="6693409" y="1536174"/>
            <a:ext cx="561641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phare de Cordouan est un phare situé dans le département de la Gironde (Nouvelle-Aquitaine) à sept kilomètres en mer sur le plateau de Cordouan, à la limite entre l'océan Atlantique et la Gironde, estuaire commun de la Garonne et de la Dordogne. Il sécurise la circulation dans les deux passes donnant accès à l'estuaire 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  <p:sndAc>
          <p:stSnd loop="1">
            <p:snd r:embed="rId2" name="♥ Les Phares en Mer_Musique Instrumentale_Denis Sembach ♥.wav"/>
          </p:stSnd>
        </p:sndAc>
      </p:transition>
    </mc:Choice>
    <mc:Fallback xmlns="">
      <p:transition spd="slow" advClick="0" advTm="15000">
        <p:fade/>
        <p:sndAc>
          <p:stSnd loop="1">
            <p:snd r:embed="rId4" name="♥ Les Phares en Mer_Musique Instrumentale_Denis Sembach ♥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eau&#10;&#10;Le contenu généré par l’IA peut être incorrect.">
            <a:extLst>
              <a:ext uri="{FF2B5EF4-FFF2-40B4-BE49-F238E27FC236}">
                <a16:creationId xmlns:a16="http://schemas.microsoft.com/office/drawing/2014/main" id="{31E984F0-1CE3-825A-70C0-6101298446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72" y="279000"/>
            <a:ext cx="1005805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66CFF9-35BD-D5D0-D16B-7182A9A9CCAF}"/>
              </a:ext>
            </a:extLst>
          </p:cNvPr>
          <p:cNvSpPr txBox="1"/>
          <p:nvPr/>
        </p:nvSpPr>
        <p:spPr>
          <a:xfrm>
            <a:off x="1950720" y="6117335"/>
            <a:ext cx="9058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travaux de renforcement du bouclier entrepris en 2005.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repère&#10;&#10;Le contenu généré par l’IA peut être incorrect.">
            <a:extLst>
              <a:ext uri="{FF2B5EF4-FFF2-40B4-BE49-F238E27FC236}">
                <a16:creationId xmlns:a16="http://schemas.microsoft.com/office/drawing/2014/main" id="{2C954D56-4AEB-0F58-8272-3C4DF36552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8392" y="279000"/>
            <a:ext cx="4172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520465-CBC5-E2D2-B43E-A475EE69BE5D}"/>
              </a:ext>
            </a:extLst>
          </p:cNvPr>
          <p:cNvSpPr txBox="1"/>
          <p:nvPr/>
        </p:nvSpPr>
        <p:spPr>
          <a:xfrm>
            <a:off x="633984" y="3709417"/>
            <a:ext cx="3706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du phare depuis l'entrée de l'édifice.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lage, lac&#10;&#10;Le contenu généré par l’IA peut être incorrect.">
            <a:extLst>
              <a:ext uri="{FF2B5EF4-FFF2-40B4-BE49-F238E27FC236}">
                <a16:creationId xmlns:a16="http://schemas.microsoft.com/office/drawing/2014/main" id="{6D8225CE-0265-95AD-68F0-45E8142E3A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5052" y="279000"/>
            <a:ext cx="1028189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B4F075-3FC6-AE41-B47B-690FE79899DB}"/>
              </a:ext>
            </a:extLst>
          </p:cNvPr>
          <p:cNvSpPr txBox="1"/>
          <p:nvPr/>
        </p:nvSpPr>
        <p:spPr>
          <a:xfrm>
            <a:off x="2121408" y="6059424"/>
            <a:ext cx="8753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depuis le sommet du phare en direction du nord-est.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architecture, repère&#10;&#10;Le contenu généré par l’IA peut être incorrect.">
            <a:extLst>
              <a:ext uri="{FF2B5EF4-FFF2-40B4-BE49-F238E27FC236}">
                <a16:creationId xmlns:a16="http://schemas.microsoft.com/office/drawing/2014/main" id="{7C4CC877-ED74-8AD7-8F83-9472A42759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1534" y="279000"/>
            <a:ext cx="420699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D9645E-3E64-41E9-F2C4-2A2AD1188FEF}"/>
              </a:ext>
            </a:extLst>
          </p:cNvPr>
          <p:cNvSpPr txBox="1"/>
          <p:nvPr/>
        </p:nvSpPr>
        <p:spPr>
          <a:xfrm>
            <a:off x="8360667" y="3889248"/>
            <a:ext cx="396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Détail du système lenticulaire du phare.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scaliers, intérieur, spirale, acier&#10;&#10;Le contenu généré par l’IA peut être incorrect.">
            <a:extLst>
              <a:ext uri="{FF2B5EF4-FFF2-40B4-BE49-F238E27FC236}">
                <a16:creationId xmlns:a16="http://schemas.microsoft.com/office/drawing/2014/main" id="{49576267-7E85-5CA9-B451-87F10757BD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54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3A3867-0483-0A5E-7C96-B45197480D9F}"/>
              </a:ext>
            </a:extLst>
          </p:cNvPr>
          <p:cNvSpPr txBox="1"/>
          <p:nvPr/>
        </p:nvSpPr>
        <p:spPr>
          <a:xfrm>
            <a:off x="1255776" y="3844498"/>
            <a:ext cx="2865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L'escalier hélicoïdal.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mur, sol&#10;&#10;Le contenu généré par l’IA peut être incorrect.">
            <a:extLst>
              <a:ext uri="{FF2B5EF4-FFF2-40B4-BE49-F238E27FC236}">
                <a16:creationId xmlns:a16="http://schemas.microsoft.com/office/drawing/2014/main" id="{5A120AC6-48AD-1870-1638-4A920A74FF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8" y="279000"/>
            <a:ext cx="472352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074C9F-2760-B58E-2E66-241A7D696169}"/>
              </a:ext>
            </a:extLst>
          </p:cNvPr>
          <p:cNvSpPr txBox="1"/>
          <p:nvPr/>
        </p:nvSpPr>
        <p:spPr>
          <a:xfrm>
            <a:off x="5205984" y="6117335"/>
            <a:ext cx="3413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bureau.</a:t>
            </a: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repère, plein air&#10;&#10;Le contenu généré par l’IA peut être incorrect.">
            <a:extLst>
              <a:ext uri="{FF2B5EF4-FFF2-40B4-BE49-F238E27FC236}">
                <a16:creationId xmlns:a16="http://schemas.microsoft.com/office/drawing/2014/main" id="{795916B0-9798-A88D-537E-6179079474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7935" y="279000"/>
            <a:ext cx="451612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533D63-724D-578C-654C-1EAFAE74FD63}"/>
              </a:ext>
            </a:extLst>
          </p:cNvPr>
          <p:cNvSpPr txBox="1"/>
          <p:nvPr/>
        </p:nvSpPr>
        <p:spPr>
          <a:xfrm>
            <a:off x="8354064" y="4413504"/>
            <a:ext cx="3703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Détail des maçonneries.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sol&#10;&#10;Le contenu généré par l’IA peut être incorrect.">
            <a:extLst>
              <a:ext uri="{FF2B5EF4-FFF2-40B4-BE49-F238E27FC236}">
                <a16:creationId xmlns:a16="http://schemas.microsoft.com/office/drawing/2014/main" id="{92757C19-C053-07C3-75C0-210F0AD17B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8" y="279000"/>
            <a:ext cx="472352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EC3F07-D66C-EFC2-448C-0C2CB17D86E2}"/>
              </a:ext>
            </a:extLst>
          </p:cNvPr>
          <p:cNvSpPr txBox="1"/>
          <p:nvPr/>
        </p:nvSpPr>
        <p:spPr>
          <a:xfrm>
            <a:off x="222942" y="3675363"/>
            <a:ext cx="4861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Locaux situés dans le couronnement.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bougie, meubles&#10;&#10;Le contenu généré par l’IA peut être incorrect.">
            <a:extLst>
              <a:ext uri="{FF2B5EF4-FFF2-40B4-BE49-F238E27FC236}">
                <a16:creationId xmlns:a16="http://schemas.microsoft.com/office/drawing/2014/main" id="{CF8DCD0C-E1E5-5F6C-AAFF-4A400FFFBF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3488" y="279000"/>
            <a:ext cx="472356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BFCFC1-8258-3529-E4F2-67C33FF12317}"/>
              </a:ext>
            </a:extLst>
          </p:cNvPr>
          <p:cNvSpPr txBox="1"/>
          <p:nvPr/>
        </p:nvSpPr>
        <p:spPr>
          <a:xfrm>
            <a:off x="8375904" y="3608832"/>
            <a:ext cx="346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L'autel de la chapelle.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Moulures, porte, art&#10;&#10;Le contenu généré par l’IA peut être incorrect.">
            <a:extLst>
              <a:ext uri="{FF2B5EF4-FFF2-40B4-BE49-F238E27FC236}">
                <a16:creationId xmlns:a16="http://schemas.microsoft.com/office/drawing/2014/main" id="{65B4F894-1183-0D83-DAC6-46005F5BAC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8196" y="279000"/>
            <a:ext cx="842633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8FC1A5-40CD-28B4-E0D9-7EFDC58241E4}"/>
              </a:ext>
            </a:extLst>
          </p:cNvPr>
          <p:cNvSpPr txBox="1"/>
          <p:nvPr/>
        </p:nvSpPr>
        <p:spPr>
          <a:xfrm>
            <a:off x="121920" y="3429000"/>
            <a:ext cx="3133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Le Verdon, Gironde, phare de Cordouan, salle des rois</a:t>
            </a: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fenêtre, vitrail, bâtiment&#10;&#10;Le contenu généré par l’IA peut être incorrect.">
            <a:extLst>
              <a:ext uri="{FF2B5EF4-FFF2-40B4-BE49-F238E27FC236}">
                <a16:creationId xmlns:a16="http://schemas.microsoft.com/office/drawing/2014/main" id="{0172979D-83B2-13C4-BC69-F8938082FD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8500" y="279000"/>
            <a:ext cx="367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2EE5D9-52D5-9267-9D8B-B7F844C0FF1D}"/>
              </a:ext>
            </a:extLst>
          </p:cNvPr>
          <p:cNvSpPr txBox="1"/>
          <p:nvPr/>
        </p:nvSpPr>
        <p:spPr>
          <a:xfrm>
            <a:off x="7933500" y="3803904"/>
            <a:ext cx="4039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Détail d'un des vitraux de la chapelle du phare.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sol&#10;&#10;Le contenu généré par l’IA peut être incorrect.">
            <a:extLst>
              <a:ext uri="{FF2B5EF4-FFF2-40B4-BE49-F238E27FC236}">
                <a16:creationId xmlns:a16="http://schemas.microsoft.com/office/drawing/2014/main" id="{D4CA8A01-BB26-71CF-1F2C-84CE59FEFC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455" y="441000"/>
            <a:ext cx="4490152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intérieur, mur, carreau, baignoire&#10;&#10;Le contenu généré par l’IA peut être incorrect.">
            <a:extLst>
              <a:ext uri="{FF2B5EF4-FFF2-40B4-BE49-F238E27FC236}">
                <a16:creationId xmlns:a16="http://schemas.microsoft.com/office/drawing/2014/main" id="{20192E10-3E7A-4547-4BF8-9A07873178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3248" y="3573399"/>
            <a:ext cx="6172839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Le contenu généré par l’IA peut être incorrect.">
            <a:extLst>
              <a:ext uri="{FF2B5EF4-FFF2-40B4-BE49-F238E27FC236}">
                <a16:creationId xmlns:a16="http://schemas.microsoft.com/office/drawing/2014/main" id="{72D5FCF7-AFD1-A390-9DC3-82165CD553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408" y="3230880"/>
            <a:ext cx="4224000" cy="316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FD51BB-188C-EFF8-A54E-10A4A3D5B022}"/>
              </a:ext>
            </a:extLst>
          </p:cNvPr>
          <p:cNvSpPr txBox="1"/>
          <p:nvPr/>
        </p:nvSpPr>
        <p:spPr>
          <a:xfrm>
            <a:off x="310368" y="2291125"/>
            <a:ext cx="4511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préparer-sa-visite_accèscReflet_du_monde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intérieur, mur, art, bâtiment&#10;&#10;Le contenu généré par l’IA peut être incorrect.">
            <a:extLst>
              <a:ext uri="{FF2B5EF4-FFF2-40B4-BE49-F238E27FC236}">
                <a16:creationId xmlns:a16="http://schemas.microsoft.com/office/drawing/2014/main" id="{155277D6-BAA7-2E48-84BC-88EA9D0EAD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3356" y="369000"/>
            <a:ext cx="4591236" cy="30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3CD15BE-495B-113B-7FA7-44E03DBF527D}"/>
              </a:ext>
            </a:extLst>
          </p:cNvPr>
          <p:cNvSpPr txBox="1"/>
          <p:nvPr/>
        </p:nvSpPr>
        <p:spPr>
          <a:xfrm>
            <a:off x="7003356" y="3429000"/>
            <a:ext cx="5364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la chapelle du phare de Cordouan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Le contenu généré par l’IA peut être incorrect.">
            <a:extLst>
              <a:ext uri="{FF2B5EF4-FFF2-40B4-BE49-F238E27FC236}">
                <a16:creationId xmlns:a16="http://schemas.microsoft.com/office/drawing/2014/main" id="{432758D3-CB8E-7FF9-F80A-4FB7F8A8D6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940" y="355656"/>
            <a:ext cx="4518347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DC4F10-9E36-0899-3084-5C42323E69FB}"/>
              </a:ext>
            </a:extLst>
          </p:cNvPr>
          <p:cNvSpPr txBox="1"/>
          <p:nvPr/>
        </p:nvSpPr>
        <p:spPr>
          <a:xfrm>
            <a:off x="6010343" y="2656688"/>
            <a:ext cx="5815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le phare de Cordouan 1 et 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3514F6B-D409-8613-E553-B89E41F6A08C}"/>
              </a:ext>
            </a:extLst>
          </p:cNvPr>
          <p:cNvSpPr txBox="1"/>
          <p:nvPr/>
        </p:nvSpPr>
        <p:spPr>
          <a:xfrm>
            <a:off x="662940" y="3715683"/>
            <a:ext cx="59862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Il n’y a qu’un seul moyen, pour le visiteur, d’accéder à cette grandiose sentinelle posée à l’embouchure de la Gironde, à 7 km des côtes : le bateau. Des navettes amphibies, plus précisément, qui déposent les visiteurs sur le banc de sable, les pieds bien au sec. Les gardiens qui y demeurent et y travaillent à l’année</a:t>
            </a:r>
          </a:p>
        </p:txBody>
      </p:sp>
      <p:pic>
        <p:nvPicPr>
          <p:cNvPr id="7" name="Image 6" descr="Une image contenant ciel, plein air, bâtiment, phare&#10;&#10;Le contenu généré par l’IA peut être incorrect.">
            <a:extLst>
              <a:ext uri="{FF2B5EF4-FFF2-40B4-BE49-F238E27FC236}">
                <a16:creationId xmlns:a16="http://schemas.microsoft.com/office/drawing/2014/main" id="{79509FE0-2DEB-B6BD-32C6-523800BF37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713" y="3514344"/>
            <a:ext cx="4518347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meubles&#10;&#10;Le contenu généré par l’IA peut être incorrect.">
            <a:extLst>
              <a:ext uri="{FF2B5EF4-FFF2-40B4-BE49-F238E27FC236}">
                <a16:creationId xmlns:a16="http://schemas.microsoft.com/office/drawing/2014/main" id="{56081C90-37B7-8583-A7DB-1013402572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076" y="3429000"/>
            <a:ext cx="4398968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0354CF-7398-B2C6-B6AD-987F52548A56}"/>
              </a:ext>
            </a:extLst>
          </p:cNvPr>
          <p:cNvSpPr txBox="1"/>
          <p:nvPr/>
        </p:nvSpPr>
        <p:spPr>
          <a:xfrm>
            <a:off x="4779264" y="2686919"/>
            <a:ext cx="5047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phare_courdouan</a:t>
            </a:r>
            <a:r>
              <a:rPr lang="fr-FR" sz="2400" b="1" dirty="0">
                <a:solidFill>
                  <a:schemeClr val="bg1"/>
                </a:solidFill>
              </a:rPr>
              <a:t>_ 1 et 2</a:t>
            </a:r>
          </a:p>
        </p:txBody>
      </p:sp>
      <p:pic>
        <p:nvPicPr>
          <p:cNvPr id="6" name="Image 5" descr="Une image contenant plein air, ciel, eau, natation&#10;&#10;Le contenu généré par l’IA peut être incorrect.">
            <a:extLst>
              <a:ext uri="{FF2B5EF4-FFF2-40B4-BE49-F238E27FC236}">
                <a16:creationId xmlns:a16="http://schemas.microsoft.com/office/drawing/2014/main" id="{92B08122-40C2-E05D-FFC8-E22BCB48F3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5924" y="1186271"/>
            <a:ext cx="2988000" cy="448545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intérieur, meubles, sol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54AAE7D6-F582-1373-4F28-DDD7AA1678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12" y="441000"/>
            <a:ext cx="448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 10" descr="Une image contenant intérieur, mur, plafond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0693C2F1-6AAC-512F-655E-A480CAB95E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69988" y="2462814"/>
            <a:ext cx="2988000" cy="398524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AD06856C-0C73-8AE6-BFBF-1DD90A98585F}"/>
              </a:ext>
            </a:extLst>
          </p:cNvPr>
          <p:cNvSpPr txBox="1"/>
          <p:nvPr/>
        </p:nvSpPr>
        <p:spPr>
          <a:xfrm>
            <a:off x="4133088" y="5531640"/>
            <a:ext cx="4901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maquette-phare-de-cordouan-</a:t>
            </a: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lieu de culte, cathédrale&#10;&#10;Le contenu généré par l’IA peut être incorrect.">
            <a:extLst>
              <a:ext uri="{FF2B5EF4-FFF2-40B4-BE49-F238E27FC236}">
                <a16:creationId xmlns:a16="http://schemas.microsoft.com/office/drawing/2014/main" id="{293A42F8-3FA7-C43B-975C-CF0EB7DA24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" y="3535680"/>
            <a:ext cx="5312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7808A2-D169-3C48-D4E7-6D2B136D0374}"/>
              </a:ext>
            </a:extLst>
          </p:cNvPr>
          <p:cNvSpPr txBox="1"/>
          <p:nvPr/>
        </p:nvSpPr>
        <p:spPr>
          <a:xfrm>
            <a:off x="121920" y="2548128"/>
            <a:ext cx="6230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du phare de Cordouan et des Phares et Balises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uage, ciel, eau&#10;&#10;Le contenu généré par l’IA peut être incorrect.">
            <a:extLst>
              <a:ext uri="{FF2B5EF4-FFF2-40B4-BE49-F238E27FC236}">
                <a16:creationId xmlns:a16="http://schemas.microsoft.com/office/drawing/2014/main" id="{FF33E988-5DC6-3EF0-85F8-E87021FF2E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4112" y="391125"/>
            <a:ext cx="3984000" cy="298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ateau, Musée maritime&#10;&#10;Le contenu généré par l’IA peut être incorrect.">
            <a:extLst>
              <a:ext uri="{FF2B5EF4-FFF2-40B4-BE49-F238E27FC236}">
                <a16:creationId xmlns:a16="http://schemas.microsoft.com/office/drawing/2014/main" id="{B76CF7D3-2D96-184D-2734-6CD700FB46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948" y="477000"/>
            <a:ext cx="4420144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9CE614-87F1-D4C5-BD00-E583B225008F}"/>
              </a:ext>
            </a:extLst>
          </p:cNvPr>
          <p:cNvSpPr txBox="1"/>
          <p:nvPr/>
        </p:nvSpPr>
        <p:spPr>
          <a:xfrm>
            <a:off x="365760" y="3473749"/>
            <a:ext cx="5401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du phare de Cordouan et des Phares et Balises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intérieur, mur, vase, sol&#10;&#10;Le contenu généré par l’IA peut être incorrect.">
            <a:extLst>
              <a:ext uri="{FF2B5EF4-FFF2-40B4-BE49-F238E27FC236}">
                <a16:creationId xmlns:a16="http://schemas.microsoft.com/office/drawing/2014/main" id="{2625BEF0-DCD7-D3C6-5F57-82776E0603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2740" y="3572337"/>
            <a:ext cx="4366238" cy="29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05F230B-A7A5-A49D-2E54-6B3BBBB0BD80}"/>
              </a:ext>
            </a:extLst>
          </p:cNvPr>
          <p:cNvSpPr txBox="1"/>
          <p:nvPr/>
        </p:nvSpPr>
        <p:spPr>
          <a:xfrm>
            <a:off x="6576835" y="2720004"/>
            <a:ext cx="5718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du phare de Cordouan et des Phares et Balises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ateau&#10;&#10;Le contenu généré par l’IA peut être incorrect.">
            <a:extLst>
              <a:ext uri="{FF2B5EF4-FFF2-40B4-BE49-F238E27FC236}">
                <a16:creationId xmlns:a16="http://schemas.microsoft.com/office/drawing/2014/main" id="{D43436DC-CB1A-606B-C5F0-7620F90EC4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" y="3429000"/>
            <a:ext cx="3936000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04150CE-BB73-65F5-AD61-3638A5E4CA88}"/>
              </a:ext>
            </a:extLst>
          </p:cNvPr>
          <p:cNvSpPr txBox="1"/>
          <p:nvPr/>
        </p:nvSpPr>
        <p:spPr>
          <a:xfrm>
            <a:off x="1962912" y="2333185"/>
            <a:ext cx="5486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du phare de Cordouan et des Phares et Balises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7" name="Image 6" descr="Une image contenant plein air, arbre, ciel, bateau&#10;&#10;Le contenu généré par l’IA peut être incorrect.">
            <a:extLst>
              <a:ext uri="{FF2B5EF4-FFF2-40B4-BE49-F238E27FC236}">
                <a16:creationId xmlns:a16="http://schemas.microsoft.com/office/drawing/2014/main" id="{9AAF7A53-A877-1F0C-A70A-ED2EE7689E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7577" y="477000"/>
            <a:ext cx="4445783" cy="295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94B3EA4-47AA-C5C8-E202-C7EE0A6F1EB0}"/>
              </a:ext>
            </a:extLst>
          </p:cNvPr>
          <p:cNvSpPr txBox="1"/>
          <p:nvPr/>
        </p:nvSpPr>
        <p:spPr>
          <a:xfrm>
            <a:off x="548640" y="833230"/>
            <a:ext cx="7217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Proposé Le Phare De Cordouan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A1D1F62-7428-3CD4-2189-12E41D57C7B7}"/>
              </a:ext>
            </a:extLst>
          </p:cNvPr>
          <p:cNvSpPr txBox="1"/>
          <p:nvPr/>
        </p:nvSpPr>
        <p:spPr>
          <a:xfrm>
            <a:off x="5909172" y="3907702"/>
            <a:ext cx="7022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FDDCEEE-E69D-0A62-41D8-8183CE357D7A}"/>
              </a:ext>
            </a:extLst>
          </p:cNvPr>
          <p:cNvSpPr txBox="1"/>
          <p:nvPr/>
        </p:nvSpPr>
        <p:spPr>
          <a:xfrm>
            <a:off x="7485888" y="4848068"/>
            <a:ext cx="4157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D8B0A43-90FC-EBC5-740A-9C451898AEDD}"/>
              </a:ext>
            </a:extLst>
          </p:cNvPr>
          <p:cNvSpPr txBox="1"/>
          <p:nvPr/>
        </p:nvSpPr>
        <p:spPr>
          <a:xfrm>
            <a:off x="3374377" y="1352374"/>
            <a:ext cx="3579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Gironde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5C3FDC1-8866-EDE3-4689-496142DBBE9A}"/>
              </a:ext>
            </a:extLst>
          </p:cNvPr>
          <p:cNvSpPr txBox="1"/>
          <p:nvPr/>
        </p:nvSpPr>
        <p:spPr>
          <a:xfrm>
            <a:off x="1479529" y="337579"/>
            <a:ext cx="5596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La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5000">
        <p15:prstTrans prst="pageCurlDouble"/>
      </p:transition>
    </mc:Choice>
    <mc:Fallback xmlns="">
      <p:transition spd="slow" advClick="0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303</Words>
  <Application>Microsoft Office PowerPoint</Application>
  <PresentationFormat>Grand écran</PresentationFormat>
  <Paragraphs>28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2025-02-28T10:54:19Z</dcterms:created>
  <dcterms:modified xsi:type="dcterms:W3CDTF">2025-07-13T04:02:04Z</dcterms:modified>
</cp:coreProperties>
</file>