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8" autoAdjust="0"/>
    <p:restoredTop sz="94660"/>
  </p:normalViewPr>
  <p:slideViewPr>
    <p:cSldViewPr snapToGrid="0">
      <p:cViewPr varScale="1">
        <p:scale>
          <a:sx n="63" d="100"/>
          <a:sy n="63" d="100"/>
        </p:scale>
        <p:origin x="475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rive&#10;&#10;Le contenu généré par l’IA peut être incorrect.">
            <a:extLst>
              <a:ext uri="{FF2B5EF4-FFF2-40B4-BE49-F238E27FC236}">
                <a16:creationId xmlns:a16="http://schemas.microsoft.com/office/drawing/2014/main" id="{11F4BA4C-C1A8-AD3C-24BD-2DA19DA54E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136" y="462480"/>
            <a:ext cx="7920000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F37E4F-7B0D-14A9-9D1A-47AAA9E190FD}"/>
              </a:ext>
            </a:extLst>
          </p:cNvPr>
          <p:cNvSpPr txBox="1"/>
          <p:nvPr/>
        </p:nvSpPr>
        <p:spPr>
          <a:xfrm>
            <a:off x="8714736" y="279600"/>
            <a:ext cx="3101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Costa Brava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A833B3B-D6BA-0607-733C-3E79C48BFE7E}"/>
              </a:ext>
            </a:extLst>
          </p:cNvPr>
          <p:cNvSpPr txBox="1"/>
          <p:nvPr/>
        </p:nvSpPr>
        <p:spPr>
          <a:xfrm>
            <a:off x="8265440" y="1522743"/>
            <a:ext cx="382902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nord-est de la Catalogne, dans la province de Gérone. Elle part de </a:t>
            </a:r>
            <a:r>
              <a:rPr lang="fr-FR" sz="2400" b="1" dirty="0" err="1">
                <a:solidFill>
                  <a:srgbClr val="FFFF00"/>
                </a:solidFill>
              </a:rPr>
              <a:t>Portbou</a:t>
            </a:r>
            <a:r>
              <a:rPr lang="fr-FR" sz="2400" b="1" dirty="0">
                <a:solidFill>
                  <a:srgbClr val="FFFF00"/>
                </a:solidFill>
              </a:rPr>
              <a:t>, à côté de la frontière française, et s'étend sur 160 kilomètres et sur les 255 kilomètres du profil déchiqueté de la Costa Brava jusqu’à Blanes,.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9ECE0C9-BBF6-5A94-3516-D3BB44B27466}"/>
              </a:ext>
            </a:extLst>
          </p:cNvPr>
          <p:cNvSpPr txBox="1"/>
          <p:nvPr/>
        </p:nvSpPr>
        <p:spPr>
          <a:xfrm>
            <a:off x="9310336" y="901359"/>
            <a:ext cx="3477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Espagne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  <p:sndAc>
          <p:stSnd loop="1">
            <p:snd r:embed="rId2" name="Georgette Plana - Viva España.wav"/>
          </p:stSnd>
        </p:sndAc>
      </p:transition>
    </mc:Choice>
    <mc:Fallback>
      <p:transition spd="slow" advClick="0" advTm="12000">
        <p:fade/>
        <p:sndAc>
          <p:stSnd loop="1">
            <p:snd r:embed="rId2" name="Georgette Plana - Viva Españ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paysage&#10;&#10;Le contenu généré par l’IA peut être incorrect.">
            <a:extLst>
              <a:ext uri="{FF2B5EF4-FFF2-40B4-BE49-F238E27FC236}">
                <a16:creationId xmlns:a16="http://schemas.microsoft.com/office/drawing/2014/main" id="{9B21F215-3B3A-2B7B-5189-2AD9CABE7D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3078" y="239375"/>
            <a:ext cx="940584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0479D13-988C-43BA-DFDB-6810CE771E5A}"/>
              </a:ext>
            </a:extLst>
          </p:cNvPr>
          <p:cNvSpPr txBox="1"/>
          <p:nvPr/>
        </p:nvSpPr>
        <p:spPr>
          <a:xfrm>
            <a:off x="2865120" y="5708378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la Costa Brava de la pierre d'enregistrement à l'ermitage de Sant </a:t>
            </a:r>
            <a:r>
              <a:rPr lang="fr-FR" sz="2400" b="1" dirty="0" err="1">
                <a:solidFill>
                  <a:srgbClr val="FFFF00"/>
                </a:solidFill>
              </a:rPr>
              <a:t>Elm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Le contenu généré par l’IA peut être incorrect.">
            <a:extLst>
              <a:ext uri="{FF2B5EF4-FFF2-40B4-BE49-F238E27FC236}">
                <a16:creationId xmlns:a16="http://schemas.microsoft.com/office/drawing/2014/main" id="{E02B62ED-06B6-D7BB-9FB9-45E592FB97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8813" y="279000"/>
            <a:ext cx="407437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3B23EA-CC07-672F-91D8-06DD4B6B1637}"/>
              </a:ext>
            </a:extLst>
          </p:cNvPr>
          <p:cNvSpPr txBox="1"/>
          <p:nvPr/>
        </p:nvSpPr>
        <p:spPr>
          <a:xfrm>
            <a:off x="486557" y="3016764"/>
            <a:ext cx="35722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	Pierre d'enregistrement de Ferran </a:t>
            </a:r>
            <a:r>
              <a:rPr lang="fr-FR" sz="2400" b="1" dirty="0" err="1">
                <a:solidFill>
                  <a:srgbClr val="FFFF00"/>
                </a:solidFill>
              </a:rPr>
              <a:t>Agulló</a:t>
            </a:r>
            <a:r>
              <a:rPr lang="fr-FR" sz="2400" b="1" dirty="0">
                <a:solidFill>
                  <a:srgbClr val="FFFF00"/>
                </a:solidFill>
              </a:rPr>
              <a:t> à l'ermitage de </a:t>
            </a:r>
            <a:r>
              <a:rPr lang="fr-FR" sz="2400" b="1" dirty="0" err="1">
                <a:solidFill>
                  <a:srgbClr val="FFFF00"/>
                </a:solidFill>
              </a:rPr>
              <a:t>Sant-Elm</a:t>
            </a:r>
            <a:r>
              <a:rPr lang="fr-FR" sz="2400" b="1" dirty="0">
                <a:solidFill>
                  <a:srgbClr val="FFFF00"/>
                </a:solidFill>
              </a:rPr>
              <a:t> (Sant </a:t>
            </a:r>
            <a:r>
              <a:rPr lang="fr-FR" sz="2400" b="1" dirty="0" err="1">
                <a:solidFill>
                  <a:srgbClr val="FFFF00"/>
                </a:solidFill>
              </a:rPr>
              <a:t>Feliu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Guíxols</a:t>
            </a:r>
            <a:r>
              <a:rPr lang="fr-FR" sz="2400" b="1" dirty="0">
                <a:solidFill>
                  <a:srgbClr val="FFFF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E37FEF6A-9F71-B68D-B8CF-0EF3A7CA47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514" y="279000"/>
            <a:ext cx="945369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A14482-9D86-900B-5AC5-C0A6F6EB36C5}"/>
              </a:ext>
            </a:extLst>
          </p:cNvPr>
          <p:cNvSpPr txBox="1"/>
          <p:nvPr/>
        </p:nvSpPr>
        <p:spPr>
          <a:xfrm>
            <a:off x="9770208" y="3633216"/>
            <a:ext cx="2336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Mare de Déu del Mont - arcs et sanctuaire.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ontagne, arbre&#10;&#10;Le contenu généré par l’IA peut être incorrect.">
            <a:extLst>
              <a:ext uri="{FF2B5EF4-FFF2-40B4-BE49-F238E27FC236}">
                <a16:creationId xmlns:a16="http://schemas.microsoft.com/office/drawing/2014/main" id="{84005FDF-ACFF-DB23-19E4-B3901D47D1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8967" y="279000"/>
            <a:ext cx="917406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EC9E0D-81DE-A860-D0E0-68E00C859285}"/>
              </a:ext>
            </a:extLst>
          </p:cNvPr>
          <p:cNvSpPr txBox="1"/>
          <p:nvPr/>
        </p:nvSpPr>
        <p:spPr>
          <a:xfrm>
            <a:off x="1508967" y="6117335"/>
            <a:ext cx="10277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Monastère bénédictin de Sant Pere de Rodes (El Port de la Selva).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bâtiment&#10;&#10;Le contenu généré par l’IA peut être incorrect.">
            <a:extLst>
              <a:ext uri="{FF2B5EF4-FFF2-40B4-BE49-F238E27FC236}">
                <a16:creationId xmlns:a16="http://schemas.microsoft.com/office/drawing/2014/main" id="{59996E84-6A38-82CA-10F7-908DA0FA77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476" y="279000"/>
            <a:ext cx="947599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246B43-19E6-5000-8F0D-35FF71207E9A}"/>
              </a:ext>
            </a:extLst>
          </p:cNvPr>
          <p:cNvSpPr txBox="1"/>
          <p:nvPr/>
        </p:nvSpPr>
        <p:spPr>
          <a:xfrm>
            <a:off x="182880" y="3133344"/>
            <a:ext cx="21335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de Sant Ferran à Figueres.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ciel, véhicule&#10;&#10;Le contenu généré par l’IA peut être incorrect.">
            <a:extLst>
              <a:ext uri="{FF2B5EF4-FFF2-40B4-BE49-F238E27FC236}">
                <a16:creationId xmlns:a16="http://schemas.microsoft.com/office/drawing/2014/main" id="{1A3AFEE2-66DC-B1D0-21A6-DBFDBB03B9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592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CA2634-0BDB-5702-1C3A-0D5AD7518138}"/>
              </a:ext>
            </a:extLst>
          </p:cNvPr>
          <p:cNvSpPr txBox="1"/>
          <p:nvPr/>
        </p:nvSpPr>
        <p:spPr>
          <a:xfrm>
            <a:off x="9022080" y="3429000"/>
            <a:ext cx="316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 Cusí, Rambla Figueres.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Le contenu généré par l’IA peut être incorrect.">
            <a:extLst>
              <a:ext uri="{FF2B5EF4-FFF2-40B4-BE49-F238E27FC236}">
                <a16:creationId xmlns:a16="http://schemas.microsoft.com/office/drawing/2014/main" id="{1F872F9A-ED23-BB46-FF30-54602E462B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7461" y="279000"/>
            <a:ext cx="793707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26B415-8E4B-9EB6-DE35-122995D4FF85}"/>
              </a:ext>
            </a:extLst>
          </p:cNvPr>
          <p:cNvSpPr txBox="1"/>
          <p:nvPr/>
        </p:nvSpPr>
        <p:spPr>
          <a:xfrm>
            <a:off x="2848859" y="6117335"/>
            <a:ext cx="7319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Église paroissiale de Sant Martí d'</a:t>
            </a:r>
            <a:r>
              <a:rPr lang="fr-FR" sz="2400" b="1" dirty="0" err="1">
                <a:solidFill>
                  <a:srgbClr val="FFFF00"/>
                </a:solidFill>
              </a:rPr>
              <a:t>Empúries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1F8F013E-BDEC-45A3-BFCE-1E04B1B5BA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7915" y="279000"/>
            <a:ext cx="983413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12D2E2-9555-F481-7647-5342895423D3}"/>
              </a:ext>
            </a:extLst>
          </p:cNvPr>
          <p:cNvSpPr txBox="1"/>
          <p:nvPr/>
        </p:nvSpPr>
        <p:spPr>
          <a:xfrm>
            <a:off x="3397877" y="6117335"/>
            <a:ext cx="98341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Peralada - Cloître de Sant Domènech.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uines&#10;&#10;Le contenu généré par l’IA peut être incorrect.">
            <a:extLst>
              <a:ext uri="{FF2B5EF4-FFF2-40B4-BE49-F238E27FC236}">
                <a16:creationId xmlns:a16="http://schemas.microsoft.com/office/drawing/2014/main" id="{4C46D0A4-864D-75B6-1675-33B9E70522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1185" y="279000"/>
            <a:ext cx="944527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26F769-2354-9AB7-11D4-87DC3EFB355D}"/>
              </a:ext>
            </a:extLst>
          </p:cNvPr>
          <p:cNvSpPr txBox="1"/>
          <p:nvPr/>
        </p:nvSpPr>
        <p:spPr>
          <a:xfrm>
            <a:off x="0" y="3429000"/>
            <a:ext cx="22511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Monastère de Sant Miquel de </a:t>
            </a:r>
            <a:r>
              <a:rPr lang="fr-FR" sz="2400" b="1" dirty="0" err="1">
                <a:solidFill>
                  <a:srgbClr val="FFFF00"/>
                </a:solidFill>
              </a:rPr>
              <a:t>Fluvià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ante, herbe, colonne&#10;&#10;Le contenu généré par l’IA peut être incorrect.">
            <a:extLst>
              <a:ext uri="{FF2B5EF4-FFF2-40B4-BE49-F238E27FC236}">
                <a16:creationId xmlns:a16="http://schemas.microsoft.com/office/drawing/2014/main" id="{EA2CF3AB-C707-97B6-A6B1-26F65FAA1F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949" y="279000"/>
            <a:ext cx="947589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055E33-DCE7-5144-06C6-F58278B93400}"/>
              </a:ext>
            </a:extLst>
          </p:cNvPr>
          <p:cNvSpPr txBox="1"/>
          <p:nvPr/>
        </p:nvSpPr>
        <p:spPr>
          <a:xfrm>
            <a:off x="9985248" y="3429000"/>
            <a:ext cx="2048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Monastère de Vilabertran.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elle&#10;&#10;Le contenu généré par l’IA peut être incorrect.">
            <a:extLst>
              <a:ext uri="{FF2B5EF4-FFF2-40B4-BE49-F238E27FC236}">
                <a16:creationId xmlns:a16="http://schemas.microsoft.com/office/drawing/2014/main" id="{ADF6361C-A44E-5394-051C-892A68FFB3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2158" y="279000"/>
            <a:ext cx="938768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585EF8-5A9D-EADD-8490-E0B855ACD325}"/>
              </a:ext>
            </a:extLst>
          </p:cNvPr>
          <p:cNvSpPr txBox="1"/>
          <p:nvPr/>
        </p:nvSpPr>
        <p:spPr>
          <a:xfrm>
            <a:off x="3401568" y="6117335"/>
            <a:ext cx="8302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Enceinte historique du Castell d'Aro.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sol&#10;&#10;Le contenu généré par l’IA peut être incorrect.">
            <a:extLst>
              <a:ext uri="{FF2B5EF4-FFF2-40B4-BE49-F238E27FC236}">
                <a16:creationId xmlns:a16="http://schemas.microsoft.com/office/drawing/2014/main" id="{E81DF1E6-5914-D768-2539-4DB9865028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8" y="279000"/>
            <a:ext cx="940956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53ACAC-D433-2EBB-C912-67E35019626B}"/>
              </a:ext>
            </a:extLst>
          </p:cNvPr>
          <p:cNvSpPr txBox="1"/>
          <p:nvPr/>
        </p:nvSpPr>
        <p:spPr>
          <a:xfrm>
            <a:off x="5644896" y="6115704"/>
            <a:ext cx="7754112" cy="463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Monells.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plante&#10;&#10;Le contenu généré par l’IA peut être incorrect.">
            <a:extLst>
              <a:ext uri="{FF2B5EF4-FFF2-40B4-BE49-F238E27FC236}">
                <a16:creationId xmlns:a16="http://schemas.microsoft.com/office/drawing/2014/main" id="{CB5BC7A3-B921-CF1F-B9E2-1C81967929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0336" y="279000"/>
            <a:ext cx="841749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51E7F2-A2D4-5EC4-A321-3C0E62C7065C}"/>
              </a:ext>
            </a:extLst>
          </p:cNvPr>
          <p:cNvSpPr txBox="1"/>
          <p:nvPr/>
        </p:nvSpPr>
        <p:spPr>
          <a:xfrm>
            <a:off x="324170" y="3743914"/>
            <a:ext cx="323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d’Empordà - La Bisbal d'Empordà.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façade, ciel&#10;&#10;Le contenu généré par l’IA peut être incorrect.">
            <a:extLst>
              <a:ext uri="{FF2B5EF4-FFF2-40B4-BE49-F238E27FC236}">
                <a16:creationId xmlns:a16="http://schemas.microsoft.com/office/drawing/2014/main" id="{4FD13EA2-2172-2BA0-6A84-B97D6A2774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96" y="402336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08643C-32DC-F483-4E77-C07A2E56DAD9}"/>
              </a:ext>
            </a:extLst>
          </p:cNvPr>
          <p:cNvSpPr txBox="1"/>
          <p:nvPr/>
        </p:nvSpPr>
        <p:spPr>
          <a:xfrm>
            <a:off x="9021792" y="3429000"/>
            <a:ext cx="3170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Casino de Palafrugell.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pierre, bâtiment&#10;&#10;Le contenu généré par l’IA peut être incorrect.">
            <a:extLst>
              <a:ext uri="{FF2B5EF4-FFF2-40B4-BE49-F238E27FC236}">
                <a16:creationId xmlns:a16="http://schemas.microsoft.com/office/drawing/2014/main" id="{8C11B077-5CAB-CD13-A655-7ED6E9F8D8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53" y="279000"/>
            <a:ext cx="947589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BA348E-D04D-956C-61F9-B2653D98E14B}"/>
              </a:ext>
            </a:extLst>
          </p:cNvPr>
          <p:cNvSpPr txBox="1"/>
          <p:nvPr/>
        </p:nvSpPr>
        <p:spPr>
          <a:xfrm>
            <a:off x="4340352" y="6117335"/>
            <a:ext cx="5779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Centre médiéval de Pals.</a:t>
            </a: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9095D1EE-FA12-433E-B4A5-CF609713E9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01" y="279000"/>
            <a:ext cx="947599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B17FF4-5A97-CAA7-3990-6F7E978B6649}"/>
              </a:ext>
            </a:extLst>
          </p:cNvPr>
          <p:cNvSpPr txBox="1"/>
          <p:nvPr/>
        </p:nvSpPr>
        <p:spPr>
          <a:xfrm>
            <a:off x="3681984" y="6100571"/>
            <a:ext cx="6900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de Sant Esteve de Canapost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façade&#10;&#10;Le contenu généré par l’IA peut être incorrect.">
            <a:extLst>
              <a:ext uri="{FF2B5EF4-FFF2-40B4-BE49-F238E27FC236}">
                <a16:creationId xmlns:a16="http://schemas.microsoft.com/office/drawing/2014/main" id="{9E388D2E-D449-3B36-F550-EC61CBEC67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9056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CFA9C7-2359-ECF1-8796-76BBF1328490}"/>
              </a:ext>
            </a:extLst>
          </p:cNvPr>
          <p:cNvSpPr txBox="1"/>
          <p:nvPr/>
        </p:nvSpPr>
        <p:spPr>
          <a:xfrm>
            <a:off x="85344" y="3624073"/>
            <a:ext cx="30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 La Campana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Le contenu généré par l’IA peut être incorrect.">
            <a:extLst>
              <a:ext uri="{FF2B5EF4-FFF2-40B4-BE49-F238E27FC236}">
                <a16:creationId xmlns:a16="http://schemas.microsoft.com/office/drawing/2014/main" id="{28F4B189-435A-5E3D-8800-C64C9B0816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000" y="279000"/>
            <a:ext cx="96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4F5F59-6A09-CA02-76E7-FAD8E408B2FD}"/>
              </a:ext>
            </a:extLst>
          </p:cNvPr>
          <p:cNvSpPr txBox="1"/>
          <p:nvPr/>
        </p:nvSpPr>
        <p:spPr>
          <a:xfrm>
            <a:off x="3011424" y="6158482"/>
            <a:ext cx="6608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Château de Montgrí ou de Santa Caterina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lac&#10;&#10;Le contenu généré par l’IA peut être incorrect.">
            <a:extLst>
              <a:ext uri="{FF2B5EF4-FFF2-40B4-BE49-F238E27FC236}">
                <a16:creationId xmlns:a16="http://schemas.microsoft.com/office/drawing/2014/main" id="{D9A8B3B4-6083-D83F-D4B0-70F02124CF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98" y="279000"/>
            <a:ext cx="945369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EDF78C-838A-B379-EA3F-2FFC63993243}"/>
              </a:ext>
            </a:extLst>
          </p:cNvPr>
          <p:cNvSpPr txBox="1"/>
          <p:nvPr/>
        </p:nvSpPr>
        <p:spPr>
          <a:xfrm>
            <a:off x="9924288" y="3547872"/>
            <a:ext cx="2170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Paysage Cap de Creus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montagne&#10;&#10;Le contenu généré par l’IA peut être incorrect.">
            <a:extLst>
              <a:ext uri="{FF2B5EF4-FFF2-40B4-BE49-F238E27FC236}">
                <a16:creationId xmlns:a16="http://schemas.microsoft.com/office/drawing/2014/main" id="{A4D77A4D-B612-8D8A-4FBD-E8903ECBB0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974" y="279000"/>
            <a:ext cx="945368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E8E34F-405B-AA2E-8587-40363676F12F}"/>
              </a:ext>
            </a:extLst>
          </p:cNvPr>
          <p:cNvSpPr txBox="1"/>
          <p:nvPr/>
        </p:nvSpPr>
        <p:spPr>
          <a:xfrm>
            <a:off x="324342" y="3429000"/>
            <a:ext cx="24139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Sant Pere de Rodes.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embarcation&#10;&#10;Le contenu généré par l’IA peut être incorrect.">
            <a:extLst>
              <a:ext uri="{FF2B5EF4-FFF2-40B4-BE49-F238E27FC236}">
                <a16:creationId xmlns:a16="http://schemas.microsoft.com/office/drawing/2014/main" id="{77D84FEC-3B3E-4BFE-BE5B-80A96F4342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7257" y="279000"/>
            <a:ext cx="949748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3D603D-016E-9339-F0E0-2C66D70F1FB1}"/>
              </a:ext>
            </a:extLst>
          </p:cNvPr>
          <p:cNvSpPr txBox="1"/>
          <p:nvPr/>
        </p:nvSpPr>
        <p:spPr>
          <a:xfrm>
            <a:off x="4620768" y="6117335"/>
            <a:ext cx="6888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Baie de Cadaqués.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aysage&#10;&#10;Le contenu généré par l’IA peut être incorrect.">
            <a:extLst>
              <a:ext uri="{FF2B5EF4-FFF2-40B4-BE49-F238E27FC236}">
                <a16:creationId xmlns:a16="http://schemas.microsoft.com/office/drawing/2014/main" id="{74C0F8C3-5B94-C1A2-A5A4-CEE3E344BA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374" y="279000"/>
            <a:ext cx="977453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BCC3D8-B5D8-B900-D808-7CD53DD76F28}"/>
              </a:ext>
            </a:extLst>
          </p:cNvPr>
          <p:cNvSpPr txBox="1"/>
          <p:nvPr/>
        </p:nvSpPr>
        <p:spPr>
          <a:xfrm>
            <a:off x="10192512" y="3429000"/>
            <a:ext cx="1877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Aiguamolls de l'Empordà.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rocher&#10;&#10;Le contenu généré par l’IA peut être incorrect.">
            <a:extLst>
              <a:ext uri="{FF2B5EF4-FFF2-40B4-BE49-F238E27FC236}">
                <a16:creationId xmlns:a16="http://schemas.microsoft.com/office/drawing/2014/main" id="{00961C77-8EF1-B89B-1341-FA9215E244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344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27B861-DCD9-0265-349A-9BB04080FEA4}"/>
              </a:ext>
            </a:extLst>
          </p:cNvPr>
          <p:cNvSpPr txBox="1"/>
          <p:nvPr/>
        </p:nvSpPr>
        <p:spPr>
          <a:xfrm>
            <a:off x="487680" y="3669792"/>
            <a:ext cx="3295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Basilique paléochrétienne - Empúries.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ature, nuage&#10;&#10;Le contenu généré par l’IA peut être incorrect.">
            <a:extLst>
              <a:ext uri="{FF2B5EF4-FFF2-40B4-BE49-F238E27FC236}">
                <a16:creationId xmlns:a16="http://schemas.microsoft.com/office/drawing/2014/main" id="{6E7DE5CE-A125-46DF-D506-A43A0313F6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9DD947D-B852-A938-7A6E-2798D7FA025B}"/>
              </a:ext>
            </a:extLst>
          </p:cNvPr>
          <p:cNvSpPr txBox="1"/>
          <p:nvPr/>
        </p:nvSpPr>
        <p:spPr>
          <a:xfrm>
            <a:off x="5376672" y="6117335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Îles Medes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gasin, Commerce de proximité, boisson gazeuse, supermarché&#10;&#10;Le contenu généré par l’IA peut être incorrect.">
            <a:extLst>
              <a:ext uri="{FF2B5EF4-FFF2-40B4-BE49-F238E27FC236}">
                <a16:creationId xmlns:a16="http://schemas.microsoft.com/office/drawing/2014/main" id="{2AE943C4-492D-E0F3-BA38-70F77DA8C6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77" y="279000"/>
            <a:ext cx="948705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B3874E-9BA2-6020-0807-BDC2934A503C}"/>
              </a:ext>
            </a:extLst>
          </p:cNvPr>
          <p:cNvSpPr txBox="1"/>
          <p:nvPr/>
        </p:nvSpPr>
        <p:spPr>
          <a:xfrm>
            <a:off x="9870744" y="3304032"/>
            <a:ext cx="23212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céramique est le pilier de l'économie locale de La Bisbal d'Empordà.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ciel&#10;&#10;Le contenu généré par l’IA peut être incorrect.">
            <a:extLst>
              <a:ext uri="{FF2B5EF4-FFF2-40B4-BE49-F238E27FC236}">
                <a16:creationId xmlns:a16="http://schemas.microsoft.com/office/drawing/2014/main" id="{96EFF597-4508-844F-39C5-F097832A9D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4237" y="279000"/>
            <a:ext cx="937670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5905D4-F5FE-D67F-E39E-41D0DC5EDE65}"/>
              </a:ext>
            </a:extLst>
          </p:cNvPr>
          <p:cNvSpPr txBox="1"/>
          <p:nvPr/>
        </p:nvSpPr>
        <p:spPr>
          <a:xfrm>
            <a:off x="268224" y="3709416"/>
            <a:ext cx="23042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Village ibère d’Ullastret.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aysage&#10;&#10;Le contenu généré par l’IA peut être incorrect.">
            <a:extLst>
              <a:ext uri="{FF2B5EF4-FFF2-40B4-BE49-F238E27FC236}">
                <a16:creationId xmlns:a16="http://schemas.microsoft.com/office/drawing/2014/main" id="{422CD520-530A-1014-1E15-1036CDED6E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1785" y="279000"/>
            <a:ext cx="870843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EC8CB7-9D85-9360-C8E3-99A69B596835}"/>
              </a:ext>
            </a:extLst>
          </p:cNvPr>
          <p:cNvSpPr txBox="1"/>
          <p:nvPr/>
        </p:nvSpPr>
        <p:spPr>
          <a:xfrm>
            <a:off x="5760783" y="6117335"/>
            <a:ext cx="31515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Begur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BB7B225C-E0EE-CA3B-D849-6484189F48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9488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913EF2-9B9D-C3F4-5090-2548B40806B8}"/>
              </a:ext>
            </a:extLst>
          </p:cNvPr>
          <p:cNvSpPr txBox="1"/>
          <p:nvPr/>
        </p:nvSpPr>
        <p:spPr>
          <a:xfrm>
            <a:off x="5230368" y="6201048"/>
            <a:ext cx="4279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Tossa de Mar.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plein air, nature&#10;&#10;Le contenu généré par l’IA peut être incorrect.">
            <a:extLst>
              <a:ext uri="{FF2B5EF4-FFF2-40B4-BE49-F238E27FC236}">
                <a16:creationId xmlns:a16="http://schemas.microsoft.com/office/drawing/2014/main" id="{A2717B84-7989-C309-389C-6712A79D03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049" y="3429000"/>
            <a:ext cx="4747653" cy="30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ciel, arbre, piscine&#10;&#10;Le contenu généré par l’IA peut être incorrect.">
            <a:extLst>
              <a:ext uri="{FF2B5EF4-FFF2-40B4-BE49-F238E27FC236}">
                <a16:creationId xmlns:a16="http://schemas.microsoft.com/office/drawing/2014/main" id="{AACDD241-81F2-C1F6-FEC2-1313783B7A1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2951" y="441000"/>
            <a:ext cx="5312000" cy="29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F7F302A-AB16-EC89-1298-6F70AC8CD9E5}"/>
              </a:ext>
            </a:extLst>
          </p:cNvPr>
          <p:cNvSpPr txBox="1"/>
          <p:nvPr/>
        </p:nvSpPr>
        <p:spPr>
          <a:xfrm>
            <a:off x="7266432" y="3463343"/>
            <a:ext cx="5571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Maison-musée de Portlligat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3348AED-5D18-D0C6-E819-4E34B96E6603}"/>
              </a:ext>
            </a:extLst>
          </p:cNvPr>
          <p:cNvSpPr txBox="1"/>
          <p:nvPr/>
        </p:nvSpPr>
        <p:spPr>
          <a:xfrm>
            <a:off x="1172590" y="3001678"/>
            <a:ext cx="5054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lac de Banyoles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7D28C7E1-A8F2-86E5-C434-3A71660CEB76}"/>
              </a:ext>
            </a:extLst>
          </p:cNvPr>
          <p:cNvSpPr txBox="1"/>
          <p:nvPr/>
        </p:nvSpPr>
        <p:spPr>
          <a:xfrm>
            <a:off x="158496" y="877824"/>
            <a:ext cx="60681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Une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Lorient Vous A Présenté La Costa – Brava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        Espagne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B9FDC034-9633-A0F8-615D-2F58055E3EF0}"/>
              </a:ext>
            </a:extLst>
          </p:cNvPr>
          <p:cNvSpPr txBox="1"/>
          <p:nvPr/>
        </p:nvSpPr>
        <p:spPr>
          <a:xfrm>
            <a:off x="5242560" y="4767072"/>
            <a:ext cx="60681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Daniel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2000">
        <p15:prstTrans prst="peelOff"/>
      </p:transition>
    </mc:Choice>
    <mc:Fallback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256</Words>
  <Application>Microsoft Office PowerPoint</Application>
  <PresentationFormat>Grand écran</PresentationFormat>
  <Paragraphs>40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9</cp:revision>
  <dcterms:created xsi:type="dcterms:W3CDTF">2025-02-28T10:54:19Z</dcterms:created>
  <dcterms:modified xsi:type="dcterms:W3CDTF">2025-07-13T06:42:22Z</dcterms:modified>
</cp:coreProperties>
</file>