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50"/>
  </p:notesMasterIdLst>
  <p:sldIdLst>
    <p:sldId id="426" r:id="rId3"/>
    <p:sldId id="427" r:id="rId4"/>
    <p:sldId id="428" r:id="rId5"/>
    <p:sldId id="429" r:id="rId6"/>
    <p:sldId id="430" r:id="rId7"/>
    <p:sldId id="431" r:id="rId8"/>
    <p:sldId id="432" r:id="rId9"/>
    <p:sldId id="434" r:id="rId10"/>
    <p:sldId id="433" r:id="rId11"/>
    <p:sldId id="435" r:id="rId12"/>
    <p:sldId id="437" r:id="rId13"/>
    <p:sldId id="438" r:id="rId14"/>
    <p:sldId id="436" r:id="rId15"/>
    <p:sldId id="439" r:id="rId16"/>
    <p:sldId id="440" r:id="rId17"/>
    <p:sldId id="441" r:id="rId18"/>
    <p:sldId id="443" r:id="rId19"/>
    <p:sldId id="442" r:id="rId20"/>
    <p:sldId id="444" r:id="rId21"/>
    <p:sldId id="445" r:id="rId22"/>
    <p:sldId id="446" r:id="rId23"/>
    <p:sldId id="447" r:id="rId24"/>
    <p:sldId id="449" r:id="rId25"/>
    <p:sldId id="450" r:id="rId26"/>
    <p:sldId id="448" r:id="rId27"/>
    <p:sldId id="451" r:id="rId28"/>
    <p:sldId id="452" r:id="rId29"/>
    <p:sldId id="453" r:id="rId30"/>
    <p:sldId id="454" r:id="rId31"/>
    <p:sldId id="455" r:id="rId32"/>
    <p:sldId id="456" r:id="rId33"/>
    <p:sldId id="470" r:id="rId34"/>
    <p:sldId id="457" r:id="rId35"/>
    <p:sldId id="458" r:id="rId36"/>
    <p:sldId id="459" r:id="rId37"/>
    <p:sldId id="461" r:id="rId38"/>
    <p:sldId id="460" r:id="rId39"/>
    <p:sldId id="464" r:id="rId40"/>
    <p:sldId id="471" r:id="rId41"/>
    <p:sldId id="465" r:id="rId42"/>
    <p:sldId id="466" r:id="rId43"/>
    <p:sldId id="467" r:id="rId44"/>
    <p:sldId id="468" r:id="rId45"/>
    <p:sldId id="469" r:id="rId46"/>
    <p:sldId id="462" r:id="rId47"/>
    <p:sldId id="463" r:id="rId48"/>
    <p:sldId id="390" r:id="rId49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RN8YZ95AU53+gZMKQNJZg==" hashData="kjy6C55KO47xugNmX0pTicvrv3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09" autoAdjust="0"/>
    <p:restoredTop sz="94660"/>
  </p:normalViewPr>
  <p:slideViewPr>
    <p:cSldViewPr>
      <p:cViewPr varScale="1">
        <p:scale>
          <a:sx n="65" d="100"/>
          <a:sy n="65" d="100"/>
        </p:scale>
        <p:origin x="-1458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25/08/2024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8238" y="685800"/>
            <a:ext cx="4581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2125210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3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439574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4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4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7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0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39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2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99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4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0"/>
            <a:ext cx="6401912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0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0" y="2899333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3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1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1" y="2169363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8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8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0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2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74147"/>
            <a:ext cx="823103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596301"/>
            <a:ext cx="823103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7" y="6340228"/>
            <a:ext cx="289610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1"/>
            <a:ext cx="8231030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8"/>
            <a:ext cx="8231030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25/08/2024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79"/>
            <a:ext cx="289610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7" Type="http://schemas.openxmlformats.org/officeDocument/2006/relationships/image" Target="../media/image55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4.gif"/><Relationship Id="rId5" Type="http://schemas.openxmlformats.org/officeDocument/2006/relationships/image" Target="../media/image53.jpeg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1"/>
            <a:ext cx="4263318" cy="372300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0" y="5004000"/>
            <a:ext cx="9145588" cy="1694026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5900" dirty="0" smtClean="0">
                <a:ln w="50800">
                  <a:solidFill>
                    <a:srgbClr val="FFFF00"/>
                  </a:solidFill>
                </a:ln>
                <a:latin typeface="Broadway" pitchFamily="82" charset="0"/>
              </a:rPr>
              <a:t>E P F I G</a:t>
            </a:r>
            <a:endParaRPr lang="fr-FR" sz="5900" dirty="0">
              <a:ln w="50800">
                <a:solidFill>
                  <a:srgbClr val="FFFF00"/>
                </a:solidFill>
              </a:ln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328692" cy="3077723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du paysage,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il faut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3672000"/>
            <a:ext cx="2419989" cy="1200187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60426" y="2664000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64402" y="4212357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3</a:t>
            </a:r>
            <a:endParaRPr lang="fr-FR" dirty="0"/>
          </a:p>
        </p:txBody>
      </p:sp>
      <p:pic>
        <p:nvPicPr>
          <p:cNvPr id="11" name="Michel Pépé  -  Le Jardin Merveilleux 1.wav">
            <a:hlinkClick r:id="" action="ppaction://media"/>
          </p:cNvPr>
          <p:cNvPicPr>
            <a:picLocks noRot="1" noChangeAspect="1"/>
          </p:cNvPicPr>
          <p:nvPr>
            <a:wavAudioFile r:embed="rId1" name="Michel Pépé  -  Le Jardin Merveilleux 1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800"/>
                            </p:stCondLst>
                            <p:childTnLst>
                              <p:par>
                                <p:cTn id="3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8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8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5 16094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904000"/>
            <a:ext cx="1975819" cy="97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2185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8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8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563780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0000"/>
            <a:ext cx="9145589" cy="467568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pfig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8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34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7629" y="282176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2178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428778" y="3204245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25.08.2024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9827" y="2394261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726678"/>
            <a:ext cx="7190568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</a:p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Le  Jardin  Merveilleux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3078266"/>
            <a:ext cx="3048260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24000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5" name="Rectangle 14"/>
          <p:cNvSpPr/>
          <p:nvPr/>
        </p:nvSpPr>
        <p:spPr>
          <a:xfrm>
            <a:off x="5868000" y="6300000"/>
            <a:ext cx="287931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3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1226</TotalTime>
  <Words>53</Words>
  <Application>Microsoft Office PowerPoint</Application>
  <PresentationFormat>Personnalisé</PresentationFormat>
  <Paragraphs>22</Paragraphs>
  <Slides>47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47</vt:i4>
      </vt:variant>
    </vt:vector>
  </HeadingPairs>
  <TitlesOfParts>
    <vt:vector size="49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222</cp:revision>
  <dcterms:created xsi:type="dcterms:W3CDTF">2020-05-12T17:47:43Z</dcterms:created>
  <dcterms:modified xsi:type="dcterms:W3CDTF">2024-08-25T14:19:42Z</dcterms:modified>
</cp:coreProperties>
</file>