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42" r:id="rId3"/>
    <p:sldId id="396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7" r:id="rId38"/>
    <p:sldId id="378" r:id="rId39"/>
    <p:sldId id="379" r:id="rId40"/>
    <p:sldId id="382" r:id="rId41"/>
    <p:sldId id="383" r:id="rId42"/>
    <p:sldId id="381" r:id="rId43"/>
    <p:sldId id="384" r:id="rId44"/>
    <p:sldId id="385" r:id="rId45"/>
    <p:sldId id="386" r:id="rId46"/>
    <p:sldId id="380" r:id="rId47"/>
    <p:sldId id="387" r:id="rId48"/>
    <p:sldId id="388" r:id="rId49"/>
    <p:sldId id="389" r:id="rId50"/>
    <p:sldId id="390" r:id="rId51"/>
    <p:sldId id="391" r:id="rId52"/>
    <p:sldId id="392" r:id="rId53"/>
    <p:sldId id="393" r:id="rId54"/>
    <p:sldId id="394" r:id="rId55"/>
    <p:sldId id="395" r:id="rId56"/>
    <p:sldId id="376" r:id="rId57"/>
    <p:sldId id="302" r:id="rId58"/>
  </p:sldIdLst>
  <p:sldSz cx="10271125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HTHcqqLOEPFo5qjnWZBAw==" hashData="45EceCragqW0tS56WGGgoW2rk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2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9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9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32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98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3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88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12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2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46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8000" y="180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480000">
            <a:off x="1620000" y="828000"/>
            <a:ext cx="7186702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52000" y="792000"/>
            <a:ext cx="1967211" cy="357035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4428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</a:t>
            </a:r>
            <a:r>
              <a:rPr lang="fr-FR" sz="1800" b="1" smtClean="0">
                <a:ln w="1905">
                  <a:noFill/>
                </a:ln>
                <a:latin typeface="Courgette" pitchFamily="2" charset="0"/>
              </a:rPr>
              <a:t>par un randonneur  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5798" y="4608000"/>
            <a:ext cx="198169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240018" y="594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3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0" name="Paul Mauriat - Les moulins de mon coeur.wav">
            <a:hlinkClick r:id="" action="ppaction://media"/>
          </p:cNvPr>
          <p:cNvPicPr>
            <a:picLocks noRot="1" noChangeAspect="1"/>
          </p:cNvPicPr>
          <p:nvPr>
            <a:wavAudioFile r:embed="rId1" name="Paul Mauriat - Les moulins de mon coeur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41555"/>
            <a:ext cx="10271125" cy="441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Gardons de l'enfance le goût d'aller à la nouveauté quotidienne du monde, partons inlassablement à la recherche de ce que personne d'autre n'aura vu avant nous.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Etre le premier à voir quelque chose – et ne le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sommes-nous pas à chaque fois que nous posons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 regard étonné et neuf sur quoi que ce soit ?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Même vu et contemplé par des millions d'autres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avant nous, le monde, d'une certaine manière,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naît à notre regard dès lors que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nous émerveillons.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endParaRPr lang="fr-FR" sz="1200" dirty="0" smtClean="0">
              <a:solidFill>
                <a:srgbClr val="00719B"/>
              </a:solidFill>
              <a:latin typeface="Bahnschrift SemiBold Condensed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latin typeface="Bahnschrift SemiBold Condensed" pitchFamily="34" charset="0"/>
                <a:cs typeface="Arial" pitchFamily="34" charset="0"/>
              </a:rPr>
              <a:t>Thierry Gosset / Essayiste et poète français</a:t>
            </a:r>
            <a:endParaRPr kumimoji="0" lang="fr-FR" sz="4400" b="0" i="0" u="none" strike="noStrike" cap="none" normalizeH="0" baseline="0" dirty="0" smtClean="0">
              <a:ln>
                <a:noFill/>
              </a:ln>
              <a:effectLst/>
              <a:latin typeface="Bahnschrift SemiBold Condensed" pitchFamily="34" charset="0"/>
              <a:cs typeface="Arial" pitchFamily="34" charset="0"/>
            </a:endParaRPr>
          </a:p>
        </p:txBody>
      </p:sp>
      <p:pic>
        <p:nvPicPr>
          <p:cNvPr id="1028" name="Picture 4" descr="F:\00-PPT COURRIER PPS\001 Au Clic\0a00000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6000" y="6300000"/>
            <a:ext cx="371475" cy="37147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24000"/>
            <a:ext cx="1027112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Une même chose a différentes faces, selon qu'on </a:t>
            </a:r>
          </a:p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la regarde différemment ; et de là vient que les uns prennent plaisir à tout, et les autres à rien.</a:t>
            </a:r>
            <a:r>
              <a:rPr lang="fr-FR" sz="2400" dirty="0" smtClean="0"/>
              <a:t> </a:t>
            </a:r>
          </a:p>
          <a:p>
            <a:pPr algn="ctr"/>
            <a:endParaRPr lang="fr-FR" sz="1200" dirty="0" smtClean="0"/>
          </a:p>
          <a:p>
            <a:pPr algn="ctr"/>
            <a:r>
              <a:rPr lang="fr-FR" sz="2000" dirty="0" smtClean="0">
                <a:latin typeface="Bahnschrift SemiBold Condensed" pitchFamily="34" charset="0"/>
              </a:rPr>
              <a:t>Baltasar Gracian Y Morales / écrivain, 1601 - 1658</a:t>
            </a:r>
          </a:p>
          <a:p>
            <a:pPr algn="ctr"/>
            <a:endParaRPr lang="fr-FR" sz="2000" dirty="0" smtClean="0">
              <a:latin typeface="Bahnschrift SemiBold Condensed" pitchFamily="34" charset="0"/>
            </a:endParaRPr>
          </a:p>
          <a:p>
            <a:pPr algn="ctr"/>
            <a:endParaRPr lang="fr-FR" sz="24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74544_10231580856610688_338968497741878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023481_10231580856490685_4122635507682185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41379_10231565879796277_7888361216879324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6463"/>
            <a:ext cx="10271125" cy="620761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45928_10231565880076284_6098610643627246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5849"/>
            <a:ext cx="10271125" cy="634883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57870_10231565882716350_1330667935390627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074"/>
            <a:ext cx="10271125" cy="6464389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69591_10231565881476319_6530180290750281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4671" y="0"/>
            <a:ext cx="868178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5385937_10231565879076259_2413707474028160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3867"/>
            <a:ext cx="10271125" cy="6072803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25612980_10231580857530711_1454025661309603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1080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643193_10231580856290680_3133965797021112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24000" y="5868000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960000"/>
            <a:ext cx="5063495" cy="2061332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Les  moulins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 mon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coeur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54" y="2653035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5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23.08.2024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000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80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698" y="287394"/>
            <a:ext cx="900835" cy="799114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99658" y="3636293"/>
            <a:ext cx="25056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459 -0.05082 C -0.02165 -0.07611 -0.01764 -0.10001 -0.0096 -0.10001 C -0.00063 -0.10001 0.0023 -0.07611 0.00539 -0.05082 C 0.00941 -0.02274 0.01235 0.0051 0.0224 0.0051 C 0.03136 0.0051 0.0343 -0.02274 0.03831 -0.05082 C 0.04032 -0.07611 0.04434 -0.10001 0.05331 -0.10001 C 0.06134 -0.10001 0.06536 -0.07611 0.0683 -0.05082 C 0.07124 -0.02274 0.07525 0.0051 0.08422 0.0051 C 0.09349 0.0051 0.10045 -0.05082 0.10045 -0.05059 C 0.10338 -0.07611 0.10632 -0.10001 0.11544 -0.10001 C 0.1244 -0.10001 0.12734 -0.07611 0.13043 -0.05082 C 0.1343 -0.02274 0.13739 0.0051 0.14728 0.0051 C 0.1564 0.0051 0.15933 -0.02274 0.16227 -0.05082 C 0.16629 -0.07611 0.16938 -0.10001 0.17835 -0.10001 C 0.18623 -0.10001 0.19025 -0.07611 0.19334 -0.05082 C 0.19627 -0.02274 0.20029 0.0051 0.20926 0.0051 C 0.21822 0.0051 0.22131 -0.02274 0.22533 -0.0508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9.58269E-7 -2.57541E-6 C 0.00294 -0.02529 0.00696 -0.04942 0.01499 -0.04942 C 0.02396 -0.04942 0.02705 -0.02529 0.02999 -2.57541E-6 C 0.034 0.02808 0.03694 0.05592 0.04699 0.05592 C 0.05595 0.05592 0.05889 0.02808 0.06291 -2.57541E-6 C 0.06492 -0.02529 0.06893 -0.04942 0.0779 -0.04942 C 0.08594 -0.04942 0.08995 -0.02529 0.09289 -2.57541E-6 C 0.09598 0.02808 0.1 0.05592 0.10897 0.05592 C 0.11793 0.05592 0.12489 -2.57541E-6 0.12489 0.00023 C 0.12798 -0.02529 0.13091 -0.04942 0.13988 -0.04942 C 0.14884 -0.04942 0.15193 -0.02529 0.15487 -2.57541E-6 C 0.15889 0.02808 0.16182 0.05592 0.17187 0.05592 C 0.18084 0.05592 0.18393 0.02808 0.18686 -2.57541E-6 C 0.19088 -0.02529 0.19382 -0.04942 0.20294 -0.04942 C 0.21082 -0.04942 0.21484 -0.02529 0.21793 -2.57541E-6 C 0.22087 0.02808 0.22489 0.05592 0.23385 0.05592 C 0.24281 0.05592 0.24591 0.02808 0.24992 -2.57541E-6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25039E-6 -1.50812E-6 C 0.00293 -0.02529 0.00695 -0.04942 0.01499 -0.04942 C 0.02395 -0.04942 0.02704 -0.02529 0.02998 -1.50812E-6 C 0.034 0.02808 0.03694 0.05592 0.04698 0.05592 C 0.05595 0.05592 0.05888 0.02808 0.0629 -1.50812E-6 C 0.06491 -0.02529 0.06893 -0.04942 0.07789 -0.04942 C 0.08593 -0.04942 0.08995 -0.02529 0.09289 -1.50812E-6 C 0.09598 0.02808 0.1 0.05592 0.10896 0.05592 C 0.11792 0.05592 0.12488 -1.50812E-6 0.12488 0.00023 C 0.12797 -0.02529 0.13091 -0.04942 0.13987 -0.04942 C 0.14884 -0.04942 0.15193 -0.02529 0.15486 -1.50812E-6 C 0.15888 0.02808 0.16182 0.05592 0.17187 0.05592 C 0.18083 0.05592 0.18392 0.02808 0.18686 -1.50812E-6 C 0.19088 -0.02529 0.19381 -0.04942 0.20293 -0.04942 C 0.21081 -0.04942 0.21483 -0.02529 0.21792 -1.50812E-6 C 0.22086 0.02808 0.22488 0.05592 0.23384 0.05592 C 0.24281 0.05592 0.2459 0.02808 0.24992 -1.50812E-6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68 0  C -0.02268 -0.02532  -0.01868 -0.04931  -0.01068 -0.04931  C -0.00168 -0.04931  0.00132 -0.02532  0.00432 0  C 0.00832 0.02799  0.01132 0.05597  0.02132 0.05597  C 0.03032 0.05597  0.03332 0.02799  0.03732 0  C 0.03932 -0.02532  0.04332 -0.04931  0.05232 -0.04931  C 0.06032 -0.04931  0.06432 -0.02532  0.06732 0  C 0.07032 0.02799  0.07432 0.05597  0.08332 0.05597  C 0.09232 0.05597  0.09932 0  0.09932 0  C 0.10232 -0.02532  0.10532 -0.04931  0.11432 -0.04931  C 0.12332 -0.04931  0.12632 -0.02532  0.12932 0  C 0.13332 0.02799  0.13632 0.05597  0.14632 0.05597  C 0.15532 0.05597  0.15832 0.02799  0.16132 0  C 0.16532 -0.02532  0.16832 -0.04931  0.17732 -0.04931  C 0.18532 -0.04931  0.18932 -0.02532  0.19232 0  C 0.19532 0.02799  0.19932 0.05597  0.20832 0.05597  C 0.21732 0.05597  0.22032 0.02799  0.22432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176</Words>
  <Application>Microsoft Office PowerPoint</Application>
  <PresentationFormat>Personnalisé</PresentationFormat>
  <Paragraphs>30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56</vt:i4>
      </vt:variant>
    </vt:vector>
  </HeadingPairs>
  <TitlesOfParts>
    <vt:vector size="58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117</cp:revision>
  <dcterms:created xsi:type="dcterms:W3CDTF">2020-05-12T17:47:43Z</dcterms:created>
  <dcterms:modified xsi:type="dcterms:W3CDTF">2024-08-23T12:41:52Z</dcterms:modified>
</cp:coreProperties>
</file>