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60" r:id="rId2"/>
  </p:sldMasterIdLst>
  <p:notesMasterIdLst>
    <p:notesMasterId r:id="rId38"/>
  </p:notesMasterIdLst>
  <p:sldIdLst>
    <p:sldId id="536" r:id="rId3"/>
    <p:sldId id="537" r:id="rId4"/>
    <p:sldId id="538" r:id="rId5"/>
    <p:sldId id="539" r:id="rId6"/>
    <p:sldId id="541" r:id="rId7"/>
    <p:sldId id="542" r:id="rId8"/>
    <p:sldId id="543" r:id="rId9"/>
    <p:sldId id="545" r:id="rId10"/>
    <p:sldId id="547" r:id="rId11"/>
    <p:sldId id="548" r:id="rId12"/>
    <p:sldId id="549" r:id="rId13"/>
    <p:sldId id="553" r:id="rId14"/>
    <p:sldId id="554" r:id="rId15"/>
    <p:sldId id="555" r:id="rId16"/>
    <p:sldId id="556" r:id="rId17"/>
    <p:sldId id="557" r:id="rId18"/>
    <p:sldId id="558" r:id="rId19"/>
    <p:sldId id="559" r:id="rId20"/>
    <p:sldId id="560" r:id="rId21"/>
    <p:sldId id="561" r:id="rId22"/>
    <p:sldId id="562" r:id="rId23"/>
    <p:sldId id="563" r:id="rId24"/>
    <p:sldId id="564" r:id="rId25"/>
    <p:sldId id="565" r:id="rId26"/>
    <p:sldId id="566" r:id="rId27"/>
    <p:sldId id="567" r:id="rId28"/>
    <p:sldId id="568" r:id="rId29"/>
    <p:sldId id="569" r:id="rId30"/>
    <p:sldId id="570" r:id="rId31"/>
    <p:sldId id="574" r:id="rId32"/>
    <p:sldId id="576" r:id="rId33"/>
    <p:sldId id="571" r:id="rId34"/>
    <p:sldId id="575" r:id="rId35"/>
    <p:sldId id="577" r:id="rId36"/>
    <p:sldId id="390" r:id="rId37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OhnaPRQZw1dqfEehckmMA==" hashData="yoFXfP5GPU997zIfsKatzJmAZ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1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19/08/2024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70" y="2125027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9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9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3" y="159686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2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2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5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5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2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10464" cy="683700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47393" y="678744"/>
            <a:ext cx="51308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301960" y="678744"/>
            <a:ext cx="30785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80578" y="678744"/>
            <a:ext cx="10262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48873" y="678744"/>
            <a:ext cx="10262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1026160" y="4332341"/>
            <a:ext cx="8722360" cy="1970075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026160" y="2827423"/>
            <a:ext cx="8722360" cy="1504918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86493" y="5034542"/>
            <a:ext cx="82093" cy="168733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86493" y="4784605"/>
            <a:ext cx="82093" cy="228018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86493" y="4625876"/>
            <a:ext cx="82093" cy="136811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86493" y="4530992"/>
            <a:ext cx="82093" cy="7296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5419157" y="1071154"/>
            <a:ext cx="4850397" cy="577645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419673" y="0"/>
            <a:ext cx="6188535" cy="65984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5264198" y="1405665"/>
            <a:ext cx="4104323" cy="133400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6670040" y="0"/>
            <a:ext cx="3078480" cy="425633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6670040" y="4256335"/>
            <a:ext cx="3591560" cy="114009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6670040" y="0"/>
            <a:ext cx="1539240" cy="425633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6675385" y="4235751"/>
            <a:ext cx="2346272" cy="26047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6670040" y="4256335"/>
            <a:ext cx="1795780" cy="258420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6670040" y="1368108"/>
            <a:ext cx="3591560" cy="288822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6670040" y="1748138"/>
            <a:ext cx="3591560" cy="250819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1111673" y="4256335"/>
            <a:ext cx="5558367" cy="258420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98594" y="4256335"/>
            <a:ext cx="5985933" cy="258420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411658" y="2432192"/>
            <a:ext cx="6327987" cy="182414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411658" y="2128168"/>
            <a:ext cx="6327987" cy="212816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5130800" y="4256335"/>
            <a:ext cx="1539240" cy="258420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3301" y="1348230"/>
            <a:ext cx="6416921" cy="974997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7546" y="401240"/>
            <a:ext cx="9543288" cy="884008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3301" y="510760"/>
            <a:ext cx="9153347" cy="775261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416948" y="678744"/>
            <a:ext cx="30785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61356" y="678744"/>
            <a:ext cx="30785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503260" y="678744"/>
            <a:ext cx="10262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534965" y="678744"/>
            <a:ext cx="10262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61648" y="678744"/>
            <a:ext cx="41046" cy="36482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0" y="510760"/>
            <a:ext cx="9235440" cy="912072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21097" y="1765993"/>
            <a:ext cx="4532207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4330" y="1765993"/>
            <a:ext cx="4532207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1241"/>
            <a:ext cx="9950834" cy="884008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66525" y="510760"/>
            <a:ext cx="8722360" cy="912072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805142"/>
            <a:ext cx="4533989" cy="638133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5212751" y="1805142"/>
            <a:ext cx="4535770" cy="638133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513080" y="2452776"/>
            <a:ext cx="4533989" cy="39492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1" y="2452776"/>
            <a:ext cx="4535770" cy="39492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8520" y="678744"/>
            <a:ext cx="51308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53087" y="678744"/>
            <a:ext cx="30785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1705" y="678744"/>
            <a:ext cx="10262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78744"/>
            <a:ext cx="10262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68075" y="678744"/>
            <a:ext cx="30785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212483" y="678744"/>
            <a:ext cx="30785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54387" y="678744"/>
            <a:ext cx="10262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86092" y="678744"/>
            <a:ext cx="10262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12775" y="678744"/>
            <a:ext cx="41046" cy="36482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26160" y="510760"/>
            <a:ext cx="8722360" cy="912072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9620" y="272355"/>
            <a:ext cx="9235440" cy="1159091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769620" y="1431446"/>
            <a:ext cx="2821940" cy="4560359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848100" y="1431446"/>
            <a:ext cx="6156960" cy="456035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13014" y="1"/>
            <a:ext cx="9851136" cy="187325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407585" y="1880228"/>
            <a:ext cx="9856054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9563535" y="1208082"/>
            <a:ext cx="132425" cy="144167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1026160" y="440128"/>
            <a:ext cx="7696200" cy="699962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13014" y="1888959"/>
            <a:ext cx="9851136" cy="494751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1026160" y="1147215"/>
            <a:ext cx="7696200" cy="684054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9734562" y="1360094"/>
            <a:ext cx="132425" cy="144167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9345271" y="1462994"/>
            <a:ext cx="132425" cy="144167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68634" y="55358"/>
            <a:ext cx="2394373" cy="364195"/>
          </a:xfrm>
        </p:spPr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026160" y="55358"/>
            <a:ext cx="6242473" cy="364195"/>
          </a:xfrm>
        </p:spPr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663007" y="55358"/>
            <a:ext cx="513080" cy="364195"/>
          </a:xfrm>
        </p:spPr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0" y="273940"/>
            <a:ext cx="2223347" cy="5836626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4107" y="273940"/>
            <a:ext cx="6584527" cy="5836626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6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9" y="6344139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7" y="6344139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6" y="6344139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10464" cy="683700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86493" y="5034542"/>
            <a:ext cx="82093" cy="168733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86493" y="4784605"/>
            <a:ext cx="82093" cy="228018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86493" y="4625876"/>
            <a:ext cx="82093" cy="136811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86493" y="4530992"/>
            <a:ext cx="82093" cy="7296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47393" y="678744"/>
            <a:ext cx="51308" cy="364829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301960" y="678744"/>
            <a:ext cx="30785" cy="364829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80578" y="678744"/>
            <a:ext cx="10262" cy="364829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48873" y="678744"/>
            <a:ext cx="10262" cy="364829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1026160" y="510760"/>
            <a:ext cx="8722360" cy="912072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1026160" y="1779018"/>
            <a:ext cx="8722360" cy="4560359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7268634" y="6400337"/>
            <a:ext cx="2394373" cy="36419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1026160" y="6400337"/>
            <a:ext cx="6242473" cy="36419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9663007" y="6400337"/>
            <a:ext cx="513080" cy="36419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ransition spd="slow" advTm="400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5" Type="http://schemas.openxmlformats.org/officeDocument/2006/relationships/image" Target="../media/image49.png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50882" y="4936122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200870" y="2772288"/>
            <a:ext cx="1942412" cy="1506994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893436" y="76424"/>
            <a:ext cx="5058859" cy="2520001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à  travers</a:t>
            </a:r>
          </a:p>
          <a:p>
            <a:pPr algn="ctr" defTabSz="1219606"/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L’Alsace</a:t>
            </a:r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1600000">
            <a:off x="215804" y="36003"/>
            <a:ext cx="4567760" cy="3682434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00001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59193" y="2844204"/>
            <a:ext cx="740908" cy="1123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</a:t>
            </a:r>
            <a:endParaRPr lang="fr-FR" dirty="0"/>
          </a:p>
        </p:txBody>
      </p:sp>
      <p:pic>
        <p:nvPicPr>
          <p:cNvPr id="11" name="Wouldnt It Be Nice - Beach Boys - guitar cover by Dave Monk.wav">
            <a:hlinkClick r:id="" action="ppaction://media"/>
          </p:cNvPr>
          <p:cNvPicPr>
            <a:picLocks noRot="1" noChangeAspect="1"/>
          </p:cNvPicPr>
          <p:nvPr>
            <a:wavAudioFile r:embed="rId1" name="Wouldnt It Be Nice - Beach Boys - guitar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5274816" y="20521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300"/>
                            </p:stCondLst>
                            <p:childTnLst>
                              <p:par>
                                <p:cTn id="28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3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3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42968" y="0"/>
            <a:ext cx="28408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Neuwiller-lès-Saverne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267755_1985535358531088_7980997373802613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41977_7829354250509256_3858402949269788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1"/>
            <a:ext cx="3847500" cy="6840000"/>
          </a:xfrm>
          <a:prstGeom prst="rect">
            <a:avLst/>
          </a:prstGeom>
        </p:spPr>
      </p:pic>
      <p:pic>
        <p:nvPicPr>
          <p:cNvPr id="3" name="Image 2" descr="454673264_10226835375372902_44556024816556633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00" y="0"/>
            <a:ext cx="385207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20921_8632940216733587_1676030317163364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3847803" cy="6840538"/>
          </a:xfrm>
          <a:prstGeom prst="rect">
            <a:avLst/>
          </a:prstGeom>
        </p:spPr>
      </p:pic>
      <p:pic>
        <p:nvPicPr>
          <p:cNvPr id="3" name="Image 2" descr="454850400_8632938086733800_16632020524661953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54675_8732814740080928_8879532999670463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000" y="0"/>
            <a:ext cx="5040560" cy="6848587"/>
          </a:xfrm>
          <a:prstGeom prst="rect">
            <a:avLst/>
          </a:prstGeom>
        </p:spPr>
      </p:pic>
      <p:pic>
        <p:nvPicPr>
          <p:cNvPr id="3" name="Image 2" descr="454714530_8632937083400567_15630441354954944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0" y="538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57205_1003229271811647_6146319517978440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6544" y="0"/>
            <a:ext cx="5256584" cy="6855462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72024_10226835374052869_8175295376742948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00" y="538"/>
            <a:ext cx="3078000" cy="6840000"/>
          </a:xfrm>
          <a:prstGeom prst="rect">
            <a:avLst/>
          </a:prstGeom>
        </p:spPr>
      </p:pic>
      <p:pic>
        <p:nvPicPr>
          <p:cNvPr id="3" name="Image 2" descr="454814500_10226835374652884_20995692108779175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538"/>
            <a:ext cx="3078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44553_2446695485520030_1573558133714487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6514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24950_2446695425520036_4236541551092075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1" y="0"/>
            <a:ext cx="793105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48606_2446695478853364_7014825225485083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54263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89560_2446695422186703_5696644088838940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760" cy="684076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111287_2446695592186686_5324265088705087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608" cy="692741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mmerschwih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21853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38712" y="0"/>
            <a:ext cx="20601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Ammerschwihr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38712" y="0"/>
            <a:ext cx="25330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vallée de Masevaux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06664" y="0"/>
            <a:ext cx="25330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vallée de Masevaux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30600" y="0"/>
            <a:ext cx="25330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vallée de Masevaux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38712" y="0"/>
            <a:ext cx="25330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vallée de Masevaux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38712" y="0"/>
            <a:ext cx="25330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vallée de Masevaux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66904" y="0"/>
            <a:ext cx="140775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Hohwiller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66904" y="0"/>
            <a:ext cx="140775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Hohwiller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66904" y="0"/>
            <a:ext cx="140775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Hohwiller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79072" y="0"/>
            <a:ext cx="140775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Hohwiller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og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50480" y="0"/>
            <a:ext cx="15632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Kogenheim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Image 3" descr="kogenheim454237755_1985534875197803_660345958395626915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075016" y="0"/>
            <a:ext cx="15632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Kogenheim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kogenheim454238566_1985534928531131_53583080883689504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2" name="Image 1" descr="kogenheim454237765_1985535218531102_77218895022202632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66504" y="0"/>
            <a:ext cx="15632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Kogenheim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51080" y="0"/>
            <a:ext cx="15632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Kogenheim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kogenheim454352150_1985535141864443_4582679476692213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130000" cy="68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36000" y="0"/>
            <a:ext cx="15632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Kogenheim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kogenheim54494278_1985535418531082_2599180153226689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  <p:pic>
        <p:nvPicPr>
          <p:cNvPr id="2" name="Image 1" descr="kogenheim454230489_1985535251864432_253581500332726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8272" y="0"/>
            <a:ext cx="15632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Kogenheim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18832" y="0"/>
            <a:ext cx="15632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Kogenheim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ogenheim454350035_1985535281864429_1646471437377131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54736" y="0"/>
            <a:ext cx="15632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Kogenheim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ogenheim454351622_1985535181864439_6065337007558542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4577" y="0"/>
            <a:ext cx="5130404" cy="6840538"/>
          </a:xfrm>
          <a:prstGeom prst="rect">
            <a:avLst/>
          </a:prstGeom>
        </p:spPr>
      </p:pic>
      <p:pic>
        <p:nvPicPr>
          <p:cNvPr id="3" name="Image 2" descr="454924994_2446695548853357_58340676285729932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2000" y="0"/>
            <a:ext cx="724292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8" y="5860152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9" y="2821789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3" y="4106964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2170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4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19.08.2024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898"/>
            <a:ext cx="6933171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Wouldnt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It  Be  Nice Dave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Monk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1" y="3078284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2362</TotalTime>
  <Words>73</Words>
  <Application>Microsoft Office PowerPoint</Application>
  <PresentationFormat>Personnalisé</PresentationFormat>
  <Paragraphs>32</Paragraphs>
  <Slides>35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35</vt:i4>
      </vt:variant>
    </vt:vector>
  </HeadingPairs>
  <TitlesOfParts>
    <vt:vector size="37" baseType="lpstr">
      <vt:lpstr>22_Thème Office</vt:lpstr>
      <vt:lpstr>Métro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326</cp:revision>
  <dcterms:created xsi:type="dcterms:W3CDTF">2020-05-12T17:47:43Z</dcterms:created>
  <dcterms:modified xsi:type="dcterms:W3CDTF">2024-08-19T21:39:35Z</dcterms:modified>
</cp:coreProperties>
</file>