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36" r:id="rId2"/>
  </p:sldMasterIdLst>
  <p:notesMasterIdLst>
    <p:notesMasterId r:id="rId62"/>
  </p:notesMasterIdLst>
  <p:sldIdLst>
    <p:sldId id="536" r:id="rId3"/>
    <p:sldId id="537" r:id="rId4"/>
    <p:sldId id="538" r:id="rId5"/>
    <p:sldId id="539" r:id="rId6"/>
    <p:sldId id="540" r:id="rId7"/>
    <p:sldId id="541" r:id="rId8"/>
    <p:sldId id="543" r:id="rId9"/>
    <p:sldId id="545" r:id="rId10"/>
    <p:sldId id="546" r:id="rId11"/>
    <p:sldId id="547" r:id="rId12"/>
    <p:sldId id="544" r:id="rId13"/>
    <p:sldId id="548" r:id="rId14"/>
    <p:sldId id="549" r:id="rId15"/>
    <p:sldId id="550" r:id="rId16"/>
    <p:sldId id="551" r:id="rId17"/>
    <p:sldId id="552" r:id="rId18"/>
    <p:sldId id="553" r:id="rId19"/>
    <p:sldId id="554" r:id="rId20"/>
    <p:sldId id="555" r:id="rId21"/>
    <p:sldId id="560" r:id="rId22"/>
    <p:sldId id="556" r:id="rId23"/>
    <p:sldId id="558" r:id="rId24"/>
    <p:sldId id="603" r:id="rId25"/>
    <p:sldId id="557" r:id="rId26"/>
    <p:sldId id="563" r:id="rId27"/>
    <p:sldId id="564" r:id="rId28"/>
    <p:sldId id="565" r:id="rId29"/>
    <p:sldId id="567" r:id="rId30"/>
    <p:sldId id="568" r:id="rId31"/>
    <p:sldId id="570" r:id="rId32"/>
    <p:sldId id="572" r:id="rId33"/>
    <p:sldId id="574" r:id="rId34"/>
    <p:sldId id="575" r:id="rId35"/>
    <p:sldId id="577" r:id="rId36"/>
    <p:sldId id="578" r:id="rId37"/>
    <p:sldId id="579" r:id="rId38"/>
    <p:sldId id="580" r:id="rId39"/>
    <p:sldId id="581" r:id="rId40"/>
    <p:sldId id="583" r:id="rId41"/>
    <p:sldId id="584" r:id="rId42"/>
    <p:sldId id="585" r:id="rId43"/>
    <p:sldId id="586" r:id="rId44"/>
    <p:sldId id="587" r:id="rId45"/>
    <p:sldId id="588" r:id="rId46"/>
    <p:sldId id="589" r:id="rId47"/>
    <p:sldId id="590" r:id="rId48"/>
    <p:sldId id="542" r:id="rId49"/>
    <p:sldId id="591" r:id="rId50"/>
    <p:sldId id="592" r:id="rId51"/>
    <p:sldId id="598" r:id="rId52"/>
    <p:sldId id="594" r:id="rId53"/>
    <p:sldId id="593" r:id="rId54"/>
    <p:sldId id="595" r:id="rId55"/>
    <p:sldId id="596" r:id="rId56"/>
    <p:sldId id="599" r:id="rId57"/>
    <p:sldId id="600" r:id="rId58"/>
    <p:sldId id="602" r:id="rId59"/>
    <p:sldId id="601" r:id="rId60"/>
    <p:sldId id="390" r:id="rId61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2zBYwiZksAGnvGN/4eBgg==" hashData="hOxjYwxIToZPu/a4pe5kV+25Mc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5" Type="http://schemas.openxmlformats.org/officeDocument/2006/relationships/image" Target="../media/image75.jpeg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50882" y="49361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200871" y="2772287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893436" y="76423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  travers</a:t>
            </a:r>
            <a:endParaRPr lang="fr-FR" sz="6700" dirty="0" smtClean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L’Alsace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1600000">
            <a:off x="215803" y="36003"/>
            <a:ext cx="4567760" cy="3682434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59192" y="2844205"/>
            <a:ext cx="740908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10" name="To Love Somebody - Bee Gees - 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To Love Somebody - Bee Gees - 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5130800" y="21241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300"/>
                            </p:stCondLst>
                            <p:childTnLst>
                              <p:par>
                                <p:cTn id="28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3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3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20383" y="0"/>
            <a:ext cx="30412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Balade dans le Sundgau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6424" y="0"/>
            <a:ext cx="278473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ok Antiqua" pitchFamily="18" charset="0"/>
              </a:rPr>
              <a:t>Reifenberg</a:t>
            </a:r>
            <a:r>
              <a:rPr lang="fr-FR" dirty="0" smtClean="0">
                <a:latin typeface="Book Antiqua" pitchFamily="18" charset="0"/>
              </a:rPr>
              <a:t> Cleebourg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42981_1988240524927238_5786035817587174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538"/>
            <a:ext cx="6840000" cy="6840000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5130800" y="-72000"/>
            <a:ext cx="0" cy="694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78" name="Picture 2" descr="Ciseaux Outil Coiffure - GIF gratuit sur Pixabay - Pixabay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800000">
            <a:off x="4464000" y="288000"/>
            <a:ext cx="1276885" cy="740693"/>
          </a:xfrm>
          <a:prstGeom prst="rect">
            <a:avLst/>
          </a:prstGeom>
          <a:noFill/>
        </p:spPr>
      </p:pic>
      <p:pic>
        <p:nvPicPr>
          <p:cNvPr id="7" name="Picture 2" descr="Ciseaux Outil Coiffure - GIF gratuit sur Pixabay - Pixabay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00000">
            <a:off x="4518000" y="5292000"/>
            <a:ext cx="1276885" cy="740693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538512" y="0"/>
            <a:ext cx="14814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Strasbourg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72839_1988240241593933_7435339703705666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4000" y="0"/>
            <a:ext cx="14814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Strasbourg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30314_1988240441593913_3673883831109341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40539" cy="68405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4000" y="0"/>
            <a:ext cx="30844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Petite France Strasbourg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31000" y="1620069"/>
            <a:ext cx="82907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Epfig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4736" y="0"/>
            <a:ext cx="82907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ok Antiqua" pitchFamily="18" charset="0"/>
              </a:rPr>
              <a:t>Epfig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4736" y="0"/>
            <a:ext cx="82907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Epfig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1039_1987850241632933_5352427849166927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600" y="0"/>
            <a:ext cx="5130000" cy="6840000"/>
          </a:xfrm>
          <a:prstGeom prst="rect">
            <a:avLst/>
          </a:prstGeom>
        </p:spPr>
      </p:pic>
      <p:pic>
        <p:nvPicPr>
          <p:cNvPr id="3" name="Image 2" descr="454638775_1987850418299582_31088100291005326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5134_1987849951632962_5975774266640345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000" cy="6840000"/>
          </a:xfrm>
          <a:prstGeom prst="rect">
            <a:avLst/>
          </a:prstGeom>
        </p:spPr>
      </p:pic>
      <p:pic>
        <p:nvPicPr>
          <p:cNvPr id="3" name="Image 2" descr="454656830_1987850114966279_59534361923002870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26213_1987850364966254_6319415815869495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54627323_1987850351632922_75374185461189319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6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39855_1987850204966270_751067697124238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600" y="538"/>
            <a:ext cx="5130000" cy="6840000"/>
          </a:xfrm>
          <a:prstGeom prst="rect">
            <a:avLst/>
          </a:prstGeom>
        </p:spPr>
      </p:pic>
      <p:pic>
        <p:nvPicPr>
          <p:cNvPr id="3" name="Image 2" descr="454739626_1987850134966277_820272229563549803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41144_1987850268299597_5460924593442646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54746682_1987850164966274_68587992321058305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60970_1987850318299592_3151988181260902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54820125_1987850388299585_73759246503901471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40375_1987850358299588_2520961720213038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196" y="0"/>
            <a:ext cx="5130404" cy="6840538"/>
          </a:xfrm>
          <a:prstGeom prst="rect">
            <a:avLst/>
          </a:prstGeom>
        </p:spPr>
      </p:pic>
      <p:pic>
        <p:nvPicPr>
          <p:cNvPr id="3" name="Image 2" descr="454982500_1987850401632917_38665603621690137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67529_1987849974966293_2545524142649168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5130404" cy="6840538"/>
          </a:xfrm>
          <a:prstGeom prst="rect">
            <a:avLst/>
          </a:prstGeom>
        </p:spPr>
      </p:pic>
      <p:pic>
        <p:nvPicPr>
          <p:cNvPr id="3" name="Image 2" descr="Altkirch451084897_933186211945465_9867088720778380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0" y="538"/>
            <a:ext cx="4548600" cy="684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06864" y="0"/>
            <a:ext cx="117211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Altkirch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03964_1988240278260596_6036054641413597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39112" y="0"/>
            <a:ext cx="117211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Altkirch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264" y="0"/>
            <a:ext cx="117211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Altkirch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tkirch451782291_933186268612126_1131473205932207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538"/>
            <a:ext cx="45600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88000" y="0"/>
            <a:ext cx="117211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Altkirch</a:t>
            </a:r>
            <a:endParaRPr lang="fr-FR" dirty="0">
              <a:latin typeface="Book Antiqua" pitchFamily="18" charset="0"/>
            </a:endParaRPr>
          </a:p>
        </p:txBody>
      </p:sp>
      <p:pic>
        <p:nvPicPr>
          <p:cNvPr id="4" name="Image 3" descr="Ballersdorf451139290_933186478612105_26975555898468909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84000" y="538"/>
            <a:ext cx="4548600" cy="68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12000" y="0"/>
            <a:ext cx="14975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Ballersdorf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8512" y="5652517"/>
            <a:ext cx="14975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Ballersdorf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4456" y="0"/>
            <a:ext cx="14975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Ballersdorf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4456" y="0"/>
            <a:ext cx="14975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Ballersdorf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4456" y="0"/>
            <a:ext cx="10454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Friesen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4456" y="0"/>
            <a:ext cx="104547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Friesen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59192" y="0"/>
            <a:ext cx="138211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Hirsingue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>
            <a:spLocks noChangeAspect="1"/>
          </p:cNvSpPr>
          <p:nvPr/>
        </p:nvSpPr>
        <p:spPr>
          <a:xfrm>
            <a:off x="5976000" y="3348000"/>
            <a:ext cx="179980" cy="180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898552" y="0"/>
            <a:ext cx="13773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Hirtzbach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8592" y="0"/>
            <a:ext cx="13773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Hirtzbach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rtzbach451684916_933186001945486_8710617430448706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486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40" y="0"/>
            <a:ext cx="13773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ok Antiqua" pitchFamily="18" charset="0"/>
              </a:rPr>
              <a:t>Hirtzbach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79072" y="0"/>
            <a:ext cx="203292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L’église </a:t>
            </a:r>
            <a:r>
              <a:rPr lang="fr-FR" dirty="0" smtClean="0">
                <a:latin typeface="Book Antiqua" pitchFamily="18" charset="0"/>
              </a:rPr>
              <a:t>de </a:t>
            </a:r>
            <a:r>
              <a:rPr lang="fr-FR" dirty="0" err="1" smtClean="0">
                <a:latin typeface="Book Antiqua" pitchFamily="18" charset="0"/>
              </a:rPr>
              <a:t>Rott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4736" y="0"/>
            <a:ext cx="125547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Sundgau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staurant Colin à Ferre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0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32000" y="0"/>
            <a:ext cx="231185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Sundgau  Ferrette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14976" y="0"/>
            <a:ext cx="329769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La Légendaire Carpe Frite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La Maison de la Nature à </a:t>
            </a:r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Altenach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La Maison de la Nature à </a:t>
            </a:r>
            <a:r>
              <a:rPr lang="fr-FR" dirty="0" err="1" smtClean="0">
                <a:latin typeface="Book Antiqua" pitchFamily="18" charset="0"/>
              </a:rPr>
              <a:t>Altenach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La Maison de la Nature à </a:t>
            </a:r>
            <a:r>
              <a:rPr lang="fr-FR" dirty="0" err="1" smtClean="0">
                <a:latin typeface="Book Antiqua" pitchFamily="18" charset="0"/>
              </a:rPr>
              <a:t>Altenach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ison de la Nature à Altenach451210644_933186991945387_3487020142523451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4895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2000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La Maison de la Nature à </a:t>
            </a:r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Altenach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ison de la Nature à Altenach451554271_933187028612050_8253205532789607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8000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La Maison de la Nature à </a:t>
            </a:r>
            <a:r>
              <a:rPr lang="fr-FR" dirty="0" err="1" smtClean="0">
                <a:solidFill>
                  <a:schemeClr val="bg1"/>
                </a:solidFill>
                <a:latin typeface="Book Antiqua" pitchFamily="18" charset="0"/>
              </a:rPr>
              <a:t>Altenach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Le port de plaisance à Dannemarie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Le port de plaisance à Dannemarie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864" y="0"/>
            <a:ext cx="43332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ok Antiqua" pitchFamily="18" charset="0"/>
              </a:rPr>
              <a:t>Le port de plaisance à Dannemarie</a:t>
            </a:r>
            <a:endParaRPr lang="fr-FR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96000" y="0"/>
            <a:ext cx="380905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ok Antiqua" pitchFamily="18" charset="0"/>
              </a:rPr>
              <a:t>Le vieux chêne de Saint Ulrich</a:t>
            </a:r>
            <a:endParaRPr lang="fr-FR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2169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18.08.2024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556502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To  Love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Somebody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Dave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Monk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2268</TotalTime>
  <Words>140</Words>
  <Application>Microsoft Office PowerPoint</Application>
  <PresentationFormat>Personnalisé</PresentationFormat>
  <Paragraphs>48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22_Thème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311</cp:revision>
  <dcterms:created xsi:type="dcterms:W3CDTF">2020-05-12T17:47:43Z</dcterms:created>
  <dcterms:modified xsi:type="dcterms:W3CDTF">2024-08-18T18:05:36Z</dcterms:modified>
</cp:coreProperties>
</file>