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1" r:id="rId4"/>
    <p:sldId id="269" r:id="rId5"/>
    <p:sldId id="272" r:id="rId6"/>
    <p:sldId id="270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9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C4CBFD5E-B895-AB74-F326-D5D3F0634B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000" y="207000"/>
            <a:ext cx="10740000" cy="644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524459-3FED-52DA-18CB-ED9941862E6C}"/>
              </a:ext>
            </a:extLst>
          </p:cNvPr>
          <p:cNvSpPr txBox="1"/>
          <p:nvPr/>
        </p:nvSpPr>
        <p:spPr>
          <a:xfrm>
            <a:off x="3060192" y="402336"/>
            <a:ext cx="8778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Semur-en-Auxois –Côte – D’Or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sndAc>
          <p:stSnd loop="1">
            <p:snd r:embed="rId2" name="Raymond Lefèvre Et Son Grand Orchestre ~ Le Premier Pas.wav"/>
          </p:stSnd>
        </p:sndAc>
      </p:transition>
    </mc:Choice>
    <mc:Fallback>
      <p:transition spd="slow" advClick="0" advTm="14000">
        <p:sndAc>
          <p:stSnd loop="1">
            <p:snd r:embed="rId2" name="Raymond Lefèvre Et Son Grand Orchestre ~ Le Premier P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909129F1-FDA9-8DC2-5C74-112F8496F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907" y="1071000"/>
            <a:ext cx="3542240" cy="47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19E13C-1B62-CEDA-D742-C35E228C855F}"/>
              </a:ext>
            </a:extLst>
          </p:cNvPr>
          <p:cNvSpPr txBox="1"/>
          <p:nvPr/>
        </p:nvSpPr>
        <p:spPr>
          <a:xfrm>
            <a:off x="4755261" y="1414272"/>
            <a:ext cx="6656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Située à l'ouest de la Côte-d'Or, au cœur de la Bourgogne, émergeant d'une boucle de l'Armançon, Semur-en-Auxois est dressée sur un plateau de granit rose.</a:t>
            </a:r>
          </a:p>
          <a:p>
            <a:endParaRPr lang="fr-FR" sz="2400" b="1"/>
          </a:p>
          <a:p>
            <a:r>
              <a:rPr lang="fr-FR" sz="2400" b="1"/>
              <a:t>La ville se situe dans la plus vaste des quatre vallées formant le pays d'Auxois (région), au carrefour des contreforts du Morvan, des plaines du Châtillonnais et des abords de l'Autunois.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278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32D534C8-00AC-933A-753B-C547147981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393191"/>
            <a:ext cx="11412000" cy="554551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62BFBD-012E-27D5-7B9F-9FA8F5D54C6F}"/>
              </a:ext>
            </a:extLst>
          </p:cNvPr>
          <p:cNvSpPr txBox="1"/>
          <p:nvPr/>
        </p:nvSpPr>
        <p:spPr>
          <a:xfrm>
            <a:off x="85344" y="6036241"/>
            <a:ext cx="12106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Vue depuis le Pont Joly jusqu'à Semur-en-Auxois, Département de la Côte d'Or, Région Bourgogne (aujourd'hui Bourgogne-Franche-Comté), France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âteau, plein air, ciel&#10;&#10;Le contenu généré par l’IA peut être incorrect.">
            <a:extLst>
              <a:ext uri="{FF2B5EF4-FFF2-40B4-BE49-F238E27FC236}">
                <a16:creationId xmlns:a16="http://schemas.microsoft.com/office/drawing/2014/main" id="{9E84F93B-2D35-0A2B-57A0-8F1794F28A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DB7967D-6745-7803-B2B9-EBAC2C575A4E}"/>
              </a:ext>
            </a:extLst>
          </p:cNvPr>
          <p:cNvSpPr txBox="1"/>
          <p:nvPr/>
        </p:nvSpPr>
        <p:spPr>
          <a:xfrm>
            <a:off x="4511040" y="6143136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tour de la Géhenne.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8D4F1005-0FDB-B410-CB97-72BF134837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DBBEA-2AB4-1336-6763-A70ACFD7FAF5}"/>
              </a:ext>
            </a:extLst>
          </p:cNvPr>
          <p:cNvSpPr txBox="1"/>
          <p:nvPr/>
        </p:nvSpPr>
        <p:spPr>
          <a:xfrm>
            <a:off x="8534400" y="292608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donjon et la collégiale Notre-Dame de Semur-en-Auxois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807E8DB5-BC23-1DFA-10D5-D8DAA29F2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03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70CB5E-9858-6CD9-E030-65CC20543E70}"/>
              </a:ext>
            </a:extLst>
          </p:cNvPr>
          <p:cNvSpPr txBox="1"/>
          <p:nvPr/>
        </p:nvSpPr>
        <p:spPr>
          <a:xfrm>
            <a:off x="73152" y="3145536"/>
            <a:ext cx="3304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des Minimes, Semur-en-Auxois, Côte-d'Or, Bourgogne, FRANCE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maison&#10;&#10;Le contenu généré par l’IA peut être incorrect.">
            <a:extLst>
              <a:ext uri="{FF2B5EF4-FFF2-40B4-BE49-F238E27FC236}">
                <a16:creationId xmlns:a16="http://schemas.microsoft.com/office/drawing/2014/main" id="{CAAA4458-1657-8218-5427-B41A104D0B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6A274D-4534-0EA2-CDA3-040537C02F97}"/>
              </a:ext>
            </a:extLst>
          </p:cNvPr>
          <p:cNvSpPr txBox="1"/>
          <p:nvPr/>
        </p:nvSpPr>
        <p:spPr>
          <a:xfrm>
            <a:off x="8912064" y="3828288"/>
            <a:ext cx="2853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Buffon - Porte </a:t>
            </a:r>
            <a:r>
              <a:rPr lang="fr-FR" sz="2400" b="1" dirty="0" err="1">
                <a:solidFill>
                  <a:schemeClr val="bg1"/>
                </a:solidFill>
              </a:rPr>
              <a:t>Guillier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rue&#10;&#10;Le contenu généré par l’IA peut être incorrect.">
            <a:extLst>
              <a:ext uri="{FF2B5EF4-FFF2-40B4-BE49-F238E27FC236}">
                <a16:creationId xmlns:a16="http://schemas.microsoft.com/office/drawing/2014/main" id="{5366F67F-6862-4B42-B7F1-EBA4716AF0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5934" y="279000"/>
            <a:ext cx="366013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3308C3-8F3B-C8A9-6DCC-0E70E78B7187}"/>
              </a:ext>
            </a:extLst>
          </p:cNvPr>
          <p:cNvSpPr txBox="1"/>
          <p:nvPr/>
        </p:nvSpPr>
        <p:spPr>
          <a:xfrm>
            <a:off x="266958" y="3429000"/>
            <a:ext cx="3998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à pan de bois, rue Buffon.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ammifèr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0239E825-3DAA-BE07-ECD4-B4EBD4543C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441C8-D083-E5B1-C346-FADC4B2A11B2}"/>
              </a:ext>
            </a:extLst>
          </p:cNvPr>
          <p:cNvSpPr txBox="1"/>
          <p:nvPr/>
        </p:nvSpPr>
        <p:spPr>
          <a:xfrm>
            <a:off x="8851392" y="3194304"/>
            <a:ext cx="3145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Ornement de poutre de comble, rue Renaudot.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Le contenu généré par l’IA peut être incorrect.">
            <a:extLst>
              <a:ext uri="{FF2B5EF4-FFF2-40B4-BE49-F238E27FC236}">
                <a16:creationId xmlns:a16="http://schemas.microsoft.com/office/drawing/2014/main" id="{F7430997-4524-F2CE-2004-5E878A953D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14" y="279000"/>
            <a:ext cx="1121037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E4259-3444-233D-0CB8-CF6EC5B92830}"/>
              </a:ext>
            </a:extLst>
          </p:cNvPr>
          <p:cNvSpPr txBox="1"/>
          <p:nvPr/>
        </p:nvSpPr>
        <p:spPr>
          <a:xfrm>
            <a:off x="1914144" y="6117335"/>
            <a:ext cx="8717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Collégiale Notre-Dame de Semur-en-Auxois et pont Pinard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Artefact, plein air&#10;&#10;Le contenu généré par l’IA peut être incorrect.">
            <a:extLst>
              <a:ext uri="{FF2B5EF4-FFF2-40B4-BE49-F238E27FC236}">
                <a16:creationId xmlns:a16="http://schemas.microsoft.com/office/drawing/2014/main" id="{057503AA-9E27-44D2-15C5-2476B1FE82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3BC86-67CD-DB93-6037-FF02118DC58B}"/>
              </a:ext>
            </a:extLst>
          </p:cNvPr>
          <p:cNvSpPr txBox="1"/>
          <p:nvPr/>
        </p:nvSpPr>
        <p:spPr>
          <a:xfrm>
            <a:off x="512064" y="3523488"/>
            <a:ext cx="3121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Visage sculpté sur un mur, rue de Varenne.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748B13E8-7A91-F62A-A4C5-52060F233C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51F2FA-ECA6-7419-AC3D-7F432A5DA2E1}"/>
              </a:ext>
            </a:extLst>
          </p:cNvPr>
          <p:cNvSpPr txBox="1"/>
          <p:nvPr/>
        </p:nvSpPr>
        <p:spPr>
          <a:xfrm>
            <a:off x="8790432" y="3429000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Lavoir du quai Baudon.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eau&#10;&#10;Le contenu généré par l’IA peut être incorrect.">
            <a:extLst>
              <a:ext uri="{FF2B5EF4-FFF2-40B4-BE49-F238E27FC236}">
                <a16:creationId xmlns:a16="http://schemas.microsoft.com/office/drawing/2014/main" id="{67D88F74-297C-5D49-583E-C97ED4DC8B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07" y="279000"/>
            <a:ext cx="1121038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33C56B-0D88-4D70-16C0-9F1F0B16ADEF}"/>
              </a:ext>
            </a:extLst>
          </p:cNvPr>
          <p:cNvSpPr txBox="1"/>
          <p:nvPr/>
        </p:nvSpPr>
        <p:spPr>
          <a:xfrm>
            <a:off x="8717280" y="5378671"/>
            <a:ext cx="3779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bateau-lavoir du Saussis et le viaduc ferroviaire.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Le contenu généré par l’IA peut être incorrect.">
            <a:extLst>
              <a:ext uri="{FF2B5EF4-FFF2-40B4-BE49-F238E27FC236}">
                <a16:creationId xmlns:a16="http://schemas.microsoft.com/office/drawing/2014/main" id="{8F1C58D9-DEE1-A4C8-8106-9320B63D5A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52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877F31-5EE5-A8C7-A007-BF05FCAA1B12}"/>
              </a:ext>
            </a:extLst>
          </p:cNvPr>
          <p:cNvSpPr txBox="1"/>
          <p:nvPr/>
        </p:nvSpPr>
        <p:spPr>
          <a:xfrm>
            <a:off x="256032" y="3172969"/>
            <a:ext cx="3425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 ancien moulin sur l'Armançon.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A1E4828A-6E0B-D43A-1510-A0B0CD3ED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B7A4A9-FC22-0C77-BC95-889A1C3D9F2D}"/>
              </a:ext>
            </a:extLst>
          </p:cNvPr>
          <p:cNvSpPr txBox="1"/>
          <p:nvPr/>
        </p:nvSpPr>
        <p:spPr>
          <a:xfrm>
            <a:off x="8961120" y="3669792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collégiale Notre-Dame.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6A8FD428-10BD-4F70-9409-E8D864CFB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062" y="279000"/>
            <a:ext cx="492187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A7D42-751D-B5D1-9F1E-AAB8E533DA10}"/>
              </a:ext>
            </a:extLst>
          </p:cNvPr>
          <p:cNvSpPr txBox="1"/>
          <p:nvPr/>
        </p:nvSpPr>
        <p:spPr>
          <a:xfrm>
            <a:off x="365760" y="3429000"/>
            <a:ext cx="3269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Semur - Notre-Dame - Façade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orte, Moulures&#10;&#10;Le contenu généré par l’IA peut être incorrect.">
            <a:extLst>
              <a:ext uri="{FF2B5EF4-FFF2-40B4-BE49-F238E27FC236}">
                <a16:creationId xmlns:a16="http://schemas.microsoft.com/office/drawing/2014/main" id="{D7224A24-25C9-E235-AAD3-15301E8793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1526" y="279000"/>
            <a:ext cx="348066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C76BD-E03D-22E4-8DE0-6045BBA2DA96}"/>
              </a:ext>
            </a:extLst>
          </p:cNvPr>
          <p:cNvSpPr txBox="1"/>
          <p:nvPr/>
        </p:nvSpPr>
        <p:spPr>
          <a:xfrm>
            <a:off x="7682189" y="3230880"/>
            <a:ext cx="40830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Chapelle des Fonts baptismaux avec les statues des quatre Évangélistes.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personne, intérieur&#10;&#10;Le contenu généré par l’IA peut être incorrect.">
            <a:extLst>
              <a:ext uri="{FF2B5EF4-FFF2-40B4-BE49-F238E27FC236}">
                <a16:creationId xmlns:a16="http://schemas.microsoft.com/office/drawing/2014/main" id="{929728C0-824A-A228-A0A8-FA521D2F3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22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0EEF25-8662-CC0A-53CC-9DDB4BFA1458}"/>
              </a:ext>
            </a:extLst>
          </p:cNvPr>
          <p:cNvSpPr txBox="1"/>
          <p:nvPr/>
        </p:nvSpPr>
        <p:spPr>
          <a:xfrm>
            <a:off x="268224" y="3547872"/>
            <a:ext cx="2950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Mise au tombeau du Christ. Collégiale, chapelle Saint Lazare.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65D3F2FA-8A4A-C8EA-8867-BBBE784678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11" y="279000"/>
            <a:ext cx="945370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5C6CB2-CB93-3549-664B-285242D6CBBD}"/>
              </a:ext>
            </a:extLst>
          </p:cNvPr>
          <p:cNvSpPr txBox="1"/>
          <p:nvPr/>
        </p:nvSpPr>
        <p:spPr>
          <a:xfrm>
            <a:off x="10034016" y="3328416"/>
            <a:ext cx="2157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donjon au-dessus de l'Armançon.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83EA37D3-6F12-F560-6429-D5B4096123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E5F69-09BB-B12B-ACA5-302017EF9800}"/>
              </a:ext>
            </a:extLst>
          </p:cNvPr>
          <p:cNvSpPr txBox="1"/>
          <p:nvPr/>
        </p:nvSpPr>
        <p:spPr>
          <a:xfrm>
            <a:off x="280416" y="2889504"/>
            <a:ext cx="3072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 gauche à droite la tour de l'Orle-d'Or, la tour de la Prison, la tour de la Gehenne et la tour Margot.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84558A94-BC7D-8D02-AD19-13DC5F93AC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296" y="252383"/>
            <a:ext cx="1006740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8F64C-21E1-4466-7957-5499A3FBA72F}"/>
              </a:ext>
            </a:extLst>
          </p:cNvPr>
          <p:cNvSpPr txBox="1"/>
          <p:nvPr/>
        </p:nvSpPr>
        <p:spPr>
          <a:xfrm>
            <a:off x="3107368" y="6143952"/>
            <a:ext cx="8022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Semur-en-Auxois vu du viaduc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ersonne, habits&#10;&#10;Le contenu généré par l’IA peut être incorrect.">
            <a:extLst>
              <a:ext uri="{FF2B5EF4-FFF2-40B4-BE49-F238E27FC236}">
                <a16:creationId xmlns:a16="http://schemas.microsoft.com/office/drawing/2014/main" id="{2A2D6589-57AB-76E9-C6FD-111C7346A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18288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40CB11-1665-FEBD-F1B8-5A0B416C26C5}"/>
              </a:ext>
            </a:extLst>
          </p:cNvPr>
          <p:cNvSpPr txBox="1"/>
          <p:nvPr/>
        </p:nvSpPr>
        <p:spPr>
          <a:xfrm>
            <a:off x="8924544" y="2209800"/>
            <a:ext cx="3145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Arrivée de la course des chausses 2022 sur la place Notre Dame à Semur en Auxois. Pour valider l'arrivée, il faut toucher les chausses rouges et jaunes.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alle de concert, théâtre, hall&#10;&#10;Le contenu généré par l’IA peut être incorrect.">
            <a:extLst>
              <a:ext uri="{FF2B5EF4-FFF2-40B4-BE49-F238E27FC236}">
                <a16:creationId xmlns:a16="http://schemas.microsoft.com/office/drawing/2014/main" id="{3F37510E-0CBA-3D0E-78A1-49087F3AB3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5192" y="318624"/>
            <a:ext cx="100572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A7E272-CE6F-ABB6-9CA8-14BD3AF42623}"/>
              </a:ext>
            </a:extLst>
          </p:cNvPr>
          <p:cNvSpPr txBox="1"/>
          <p:nvPr/>
        </p:nvSpPr>
        <p:spPr>
          <a:xfrm>
            <a:off x="3340608" y="318624"/>
            <a:ext cx="805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Théâtre municipal de Semur-en-Auxois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6CB069D2-E7B2-46D0-C891-D8AA8FB512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628" y="1400683"/>
            <a:ext cx="11102744" cy="367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7C2889-A8A7-C595-48A5-C46BE5E30DF2}"/>
              </a:ext>
            </a:extLst>
          </p:cNvPr>
          <p:cNvSpPr txBox="1"/>
          <p:nvPr/>
        </p:nvSpPr>
        <p:spPr>
          <a:xfrm>
            <a:off x="4275380" y="5226484"/>
            <a:ext cx="10428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la vieille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5FDDE8A6-4E62-38E6-A26E-455F241F7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095" y="1881000"/>
            <a:ext cx="11365810" cy="309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06295F-AB2F-2821-A25C-AB007BFA5A35}"/>
              </a:ext>
            </a:extLst>
          </p:cNvPr>
          <p:cNvSpPr txBox="1"/>
          <p:nvPr/>
        </p:nvSpPr>
        <p:spPr>
          <a:xfrm>
            <a:off x="3511296" y="5169408"/>
            <a:ext cx="9009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Semur-en-Auxois (21) - la vieille ville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elle, voie, sol&#10;&#10;Le contenu généré par l’IA peut être incorrect.">
            <a:extLst>
              <a:ext uri="{FF2B5EF4-FFF2-40B4-BE49-F238E27FC236}">
                <a16:creationId xmlns:a16="http://schemas.microsoft.com/office/drawing/2014/main" id="{7D55611B-0848-2CAE-2D02-31A855502B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103" y="405000"/>
            <a:ext cx="4665599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sculpture, art, musée&#10;&#10;Le contenu généré par l’IA peut être incorrect.">
            <a:extLst>
              <a:ext uri="{FF2B5EF4-FFF2-40B4-BE49-F238E27FC236}">
                <a16:creationId xmlns:a16="http://schemas.microsoft.com/office/drawing/2014/main" id="{BF13E54D-1ABA-5EE7-3584-5A936F89A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397" y="3127629"/>
            <a:ext cx="5143500" cy="33337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2608C0-F8BC-A027-2F06-058D4FA27E08}"/>
              </a:ext>
            </a:extLst>
          </p:cNvPr>
          <p:cNvSpPr txBox="1"/>
          <p:nvPr/>
        </p:nvSpPr>
        <p:spPr>
          <a:xfrm>
            <a:off x="1536192" y="3429000"/>
            <a:ext cx="4800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De Ville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EBB380C-D7E9-C95F-1C43-A97ACB2CF315}"/>
              </a:ext>
            </a:extLst>
          </p:cNvPr>
          <p:cNvSpPr txBox="1"/>
          <p:nvPr/>
        </p:nvSpPr>
        <p:spPr>
          <a:xfrm>
            <a:off x="8095488" y="2665964"/>
            <a:ext cx="5327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Municipal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voie&#10;&#10;Le contenu généré par l’IA peut être incorrect.">
            <a:extLst>
              <a:ext uri="{FF2B5EF4-FFF2-40B4-BE49-F238E27FC236}">
                <a16:creationId xmlns:a16="http://schemas.microsoft.com/office/drawing/2014/main" id="{F6CD9316-A994-B4D5-93CB-167764D084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3" y="3429000"/>
            <a:ext cx="5482885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8317BE-8A5B-6837-7932-69CC69DF85BD}"/>
              </a:ext>
            </a:extLst>
          </p:cNvPr>
          <p:cNvSpPr txBox="1"/>
          <p:nvPr/>
        </p:nvSpPr>
        <p:spPr>
          <a:xfrm>
            <a:off x="4084320" y="2483056"/>
            <a:ext cx="5251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De Ville</a:t>
            </a:r>
          </a:p>
        </p:txBody>
      </p:sp>
      <p:pic>
        <p:nvPicPr>
          <p:cNvPr id="6" name="Image 5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59ED8DD8-C1A4-84AD-3A62-EB31D8B5BE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961" y="413700"/>
            <a:ext cx="4455849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intérieur, meubles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17301E11-B6A4-073A-4B1C-3A2882DA39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52" y="44100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A2D877-410B-9E6B-8C55-BC89EA5552E2}"/>
              </a:ext>
            </a:extLst>
          </p:cNvPr>
          <p:cNvSpPr txBox="1"/>
          <p:nvPr/>
        </p:nvSpPr>
        <p:spPr>
          <a:xfrm>
            <a:off x="1570912" y="3429000"/>
            <a:ext cx="557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musee</a:t>
            </a:r>
            <a:r>
              <a:rPr lang="fr-FR" sz="2400" b="1" dirty="0">
                <a:solidFill>
                  <a:schemeClr val="bg1"/>
                </a:solidFill>
              </a:rPr>
              <a:t>-municipal-</a:t>
            </a:r>
          </a:p>
        </p:txBody>
      </p:sp>
      <p:pic>
        <p:nvPicPr>
          <p:cNvPr id="6" name="Image 5" descr="Une image contenant fenêtre, plein air, ciel, sol&#10;&#10;Le contenu généré par l’IA peut être incorrect.">
            <a:extLst>
              <a:ext uri="{FF2B5EF4-FFF2-40B4-BE49-F238E27FC236}">
                <a16:creationId xmlns:a16="http://schemas.microsoft.com/office/drawing/2014/main" id="{2207EFE4-5BBB-A6FE-8FAF-631DE050A8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8699" y="3429000"/>
            <a:ext cx="5272949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2DF618-74AC-CE20-6CD1-B516848F112B}"/>
              </a:ext>
            </a:extLst>
          </p:cNvPr>
          <p:cNvSpPr txBox="1"/>
          <p:nvPr/>
        </p:nvSpPr>
        <p:spPr>
          <a:xfrm>
            <a:off x="7689003" y="2967335"/>
            <a:ext cx="4840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De Ville</a:t>
            </a: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lein air, foule, habits&#10;&#10;Le contenu généré par l’IA peut être incorrect.">
            <a:extLst>
              <a:ext uri="{FF2B5EF4-FFF2-40B4-BE49-F238E27FC236}">
                <a16:creationId xmlns:a16="http://schemas.microsoft.com/office/drawing/2014/main" id="{AADB0C7C-C24C-6A04-128B-FA502DCBC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17" y="3429000"/>
            <a:ext cx="5215573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46C745-0845-2E8A-DA5F-93B32CB7638F}"/>
              </a:ext>
            </a:extLst>
          </p:cNvPr>
          <p:cNvSpPr txBox="1"/>
          <p:nvPr/>
        </p:nvSpPr>
        <p:spPr>
          <a:xfrm>
            <a:off x="5003334" y="2540615"/>
            <a:ext cx="569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Fête Médiévales 1 et 2</a:t>
            </a:r>
          </a:p>
        </p:txBody>
      </p:sp>
      <p:pic>
        <p:nvPicPr>
          <p:cNvPr id="6" name="Image 5" descr="Une image contenant personne, habits, Visage humain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C21E933C-D79B-AB3C-71B7-FCC4B6A1AE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9583" y="1188000"/>
            <a:ext cx="2988000" cy="448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9E0FBFFF-37CC-5A2C-A2E8-D81089C02B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05" y="280416"/>
            <a:ext cx="2952000" cy="44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abits, plein air, personne, homme&#10;&#10;Le contenu généré par l’IA peut être incorrect.">
            <a:extLst>
              <a:ext uri="{FF2B5EF4-FFF2-40B4-BE49-F238E27FC236}">
                <a16:creationId xmlns:a16="http://schemas.microsoft.com/office/drawing/2014/main" id="{7AD30B76-4C87-91F2-A5CB-A7C14C97C2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5296" y="280416"/>
            <a:ext cx="2952000" cy="442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habits, personne, homme, bâtiment&#10;&#10;Le contenu généré par l’IA peut être incorrect.">
            <a:extLst>
              <a:ext uri="{FF2B5EF4-FFF2-40B4-BE49-F238E27FC236}">
                <a16:creationId xmlns:a16="http://schemas.microsoft.com/office/drawing/2014/main" id="{B6960808-BC7D-320D-FD8A-68C52A20F9A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224" y="3637776"/>
            <a:ext cx="4428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76F67A8-8902-EFD0-7AA0-238E2B3EFB00}"/>
              </a:ext>
            </a:extLst>
          </p:cNvPr>
          <p:cNvSpPr txBox="1"/>
          <p:nvPr/>
        </p:nvSpPr>
        <p:spPr>
          <a:xfrm>
            <a:off x="5071872" y="2967335"/>
            <a:ext cx="4775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Fête </a:t>
            </a:r>
            <a:r>
              <a:rPr lang="fr-FR" sz="2400" b="1" dirty="0" err="1">
                <a:solidFill>
                  <a:schemeClr val="bg1"/>
                </a:solidFill>
              </a:rPr>
              <a:t>Medievale</a:t>
            </a:r>
            <a:r>
              <a:rPr lang="fr-FR" sz="24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Armure, chevalier&#10;&#10;Le contenu généré par l’IA peut être incorrect.">
            <a:extLst>
              <a:ext uri="{FF2B5EF4-FFF2-40B4-BE49-F238E27FC236}">
                <a16:creationId xmlns:a16="http://schemas.microsoft.com/office/drawing/2014/main" id="{17BBD1F7-85F0-6AB3-AA9F-58CB7CCCA5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536" y="2060449"/>
            <a:ext cx="2988000" cy="446109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abits, bâtiment, homme&#10;&#10;Le contenu généré par l’IA peut être incorrect.">
            <a:extLst>
              <a:ext uri="{FF2B5EF4-FFF2-40B4-BE49-F238E27FC236}">
                <a16:creationId xmlns:a16="http://schemas.microsoft.com/office/drawing/2014/main" id="{9F35AA55-5A56-13BC-929C-93663C9E65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4464" y="341376"/>
            <a:ext cx="2988000" cy="448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49C19D0-AEBA-67AC-29F3-A2F12C7BC154}"/>
              </a:ext>
            </a:extLst>
          </p:cNvPr>
          <p:cNvSpPr txBox="1"/>
          <p:nvPr/>
        </p:nvSpPr>
        <p:spPr>
          <a:xfrm>
            <a:off x="1377696" y="190156"/>
            <a:ext cx="73030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Lorient Vous A Proposé La Commune De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</a:t>
            </a:r>
            <a:r>
              <a:rPr lang="fr-FR" sz="2800" b="1" dirty="0" err="1">
                <a:solidFill>
                  <a:schemeClr val="bg1"/>
                </a:solidFill>
              </a:rPr>
              <a:t>Senur</a:t>
            </a:r>
            <a:r>
              <a:rPr lang="fr-FR" sz="2800" b="1" dirty="0">
                <a:solidFill>
                  <a:schemeClr val="bg1"/>
                </a:solidFill>
              </a:rPr>
              <a:t> En Auxois –Côte – D’Or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F6D4508-6E34-6160-88E1-D8EA68EB2B49}"/>
              </a:ext>
            </a:extLst>
          </p:cNvPr>
          <p:cNvSpPr txBox="1"/>
          <p:nvPr/>
        </p:nvSpPr>
        <p:spPr>
          <a:xfrm>
            <a:off x="4264152" y="4066655"/>
            <a:ext cx="41391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2622E31-C83A-DEA0-C8AE-F36F99E1B8EA}"/>
              </a:ext>
            </a:extLst>
          </p:cNvPr>
          <p:cNvSpPr txBox="1"/>
          <p:nvPr/>
        </p:nvSpPr>
        <p:spPr>
          <a:xfrm>
            <a:off x="4383024" y="2537708"/>
            <a:ext cx="3901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Fête Médiévale 1 et 2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350</Words>
  <Application>Microsoft Office PowerPoint</Application>
  <PresentationFormat>Grand écran</PresentationFormat>
  <Paragraphs>41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2025-07-07T07:21:51Z</dcterms:modified>
</cp:coreProperties>
</file>