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phique, Police, logo, symbole&#10;&#10;Le contenu généré par l’IA peut être incorrect.">
            <a:extLst>
              <a:ext uri="{FF2B5EF4-FFF2-40B4-BE49-F238E27FC236}">
                <a16:creationId xmlns:a16="http://schemas.microsoft.com/office/drawing/2014/main" id="{A9F6DC8C-1068-871C-1544-3220D1B6A2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850" y="909672"/>
            <a:ext cx="3588032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7AEECA-4222-FA1C-3B88-4CBFFB64F8F9}"/>
              </a:ext>
            </a:extLst>
          </p:cNvPr>
          <p:cNvSpPr txBox="1"/>
          <p:nvPr/>
        </p:nvSpPr>
        <p:spPr>
          <a:xfrm>
            <a:off x="4634258" y="804672"/>
            <a:ext cx="702129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Hauts-de-France (/o </a:t>
            </a:r>
            <a:r>
              <a:rPr lang="fr-FR" sz="2400" b="1" dirty="0" err="1"/>
              <a:t>də</a:t>
            </a:r>
            <a:r>
              <a:rPr lang="fr-FR" sz="2400" b="1" dirty="0"/>
              <a:t> </a:t>
            </a:r>
            <a:r>
              <a:rPr lang="fr-FR" sz="2400" b="1" dirty="0" err="1"/>
              <a:t>fʁɑ̃s</a:t>
            </a:r>
            <a:r>
              <a:rPr lang="fr-FR" sz="2400" b="1" dirty="0"/>
              <a:t>/[1]) sont une région administrative du nord de la France, créée par la réforme territoriale de 2014. Résultat de la fusion du Nord-Pas-de-Calais et de la Picardie (elles-mêmes créées en 1972), elle s'est d'abord appelée provisoirement « Nord-Pas-de-Calais-Picardie ».</a:t>
            </a:r>
          </a:p>
          <a:p>
            <a:endParaRPr lang="fr-FR" sz="2400" b="1" dirty="0"/>
          </a:p>
          <a:p>
            <a:r>
              <a:rPr lang="fr-FR" sz="2400" b="1" dirty="0"/>
              <a:t>Elle s'étend sur 31 806 km2 et compte cinq départements : l'Aisne, le Nord, l'Oise, le Pas-de-Calais et la Somme. Son chef-lieu est Lille, principale ville de la région et auparavant déjà chef-lieu du Nord-Pas-de-Calais. Amiens, chef-lieu de l'ancienne Picardie, est la deuxième ville de la région.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DF7179-CDBB-3574-7EBC-4E3527BE359C}"/>
              </a:ext>
            </a:extLst>
          </p:cNvPr>
          <p:cNvSpPr txBox="1"/>
          <p:nvPr/>
        </p:nvSpPr>
        <p:spPr>
          <a:xfrm>
            <a:off x="624233" y="4901184"/>
            <a:ext cx="43172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Logo de la région des Hauts-de-France.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35B8298-9E29-2C02-CBDA-CE00C1735DEA}"/>
              </a:ext>
            </a:extLst>
          </p:cNvPr>
          <p:cNvSpPr txBox="1"/>
          <p:nvPr/>
        </p:nvSpPr>
        <p:spPr>
          <a:xfrm>
            <a:off x="1024128" y="5859880"/>
            <a:ext cx="43062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Gauche PPS </a:t>
            </a:r>
          </a:p>
          <a:p>
            <a:r>
              <a:rPr lang="fr-FR" sz="2400" b="1" dirty="0"/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  <p:sndAc>
          <p:stSnd loop="1">
            <p:snd r:embed="rId2" name="Didier NELL - Hymne des Hauts de France  Clip Officiel.wav"/>
          </p:stSnd>
        </p:sndAc>
      </p:transition>
    </mc:Choice>
    <mc:Fallback xmlns="">
      <p:transition spd="slow" advTm="15000">
        <p:fade/>
        <p:sndAc>
          <p:stSnd loop="1">
            <p:snd r:embed="rId4" name="Didier NELL - Hymne des Hauts de France  Clip Officie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id="{048DF6AC-4D3D-FA51-AA7B-991B7B27DD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9FA4E-49C7-47BB-0B9A-9DE93F7DD994}"/>
              </a:ext>
            </a:extLst>
          </p:cNvPr>
          <p:cNvSpPr txBox="1"/>
          <p:nvPr/>
        </p:nvSpPr>
        <p:spPr>
          <a:xfrm>
            <a:off x="1714164" y="6117335"/>
            <a:ext cx="94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Site des Deux Caps, au plus près des côtes anglaises.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lline, herbe&#10;&#10;Le contenu généré par l’IA peut être incorrect.">
            <a:extLst>
              <a:ext uri="{FF2B5EF4-FFF2-40B4-BE49-F238E27FC236}">
                <a16:creationId xmlns:a16="http://schemas.microsoft.com/office/drawing/2014/main" id="{B790CA23-B45A-56B4-6C0B-92ED3889C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7DA6E6-F302-EE0B-5574-F61C3DF3230B}"/>
              </a:ext>
            </a:extLst>
          </p:cNvPr>
          <p:cNvSpPr txBox="1"/>
          <p:nvPr/>
        </p:nvSpPr>
        <p:spPr>
          <a:xfrm>
            <a:off x="256032" y="3547872"/>
            <a:ext cx="33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terril à Escaudain, au cœur du bassin minier près de Valenciennes.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hotographie aérienne, herbe, paysage&#10;&#10;Le contenu généré par l’IA peut être incorrect.">
            <a:extLst>
              <a:ext uri="{FF2B5EF4-FFF2-40B4-BE49-F238E27FC236}">
                <a16:creationId xmlns:a16="http://schemas.microsoft.com/office/drawing/2014/main" id="{3DFD0883-1E12-761C-2E5C-BD6E1D0B2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120" y="531000"/>
            <a:ext cx="8699441" cy="57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AC8443-FDD0-9DAE-F64A-F04B39ABBDC7}"/>
              </a:ext>
            </a:extLst>
          </p:cNvPr>
          <p:cNvSpPr txBox="1"/>
          <p:nvPr/>
        </p:nvSpPr>
        <p:spPr>
          <a:xfrm>
            <a:off x="9497568" y="3429000"/>
            <a:ext cx="247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baie de Somme, l'anse du Hourdel.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nuage, ciel&#10;&#10;Le contenu généré par l’IA peut être incorrect.">
            <a:extLst>
              <a:ext uri="{FF2B5EF4-FFF2-40B4-BE49-F238E27FC236}">
                <a16:creationId xmlns:a16="http://schemas.microsoft.com/office/drawing/2014/main" id="{61D53DCD-0988-9E6D-34D1-8BEE6C51BD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705CCD-AA1E-D6AB-EA70-63FB14059726}"/>
              </a:ext>
            </a:extLst>
          </p:cNvPr>
          <p:cNvSpPr txBox="1"/>
          <p:nvPr/>
        </p:nvSpPr>
        <p:spPr>
          <a:xfrm>
            <a:off x="451104" y="4059936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Saint-Leu à Amiens (Somme)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Le contenu généré par l’IA peut être incorrect.">
            <a:extLst>
              <a:ext uri="{FF2B5EF4-FFF2-40B4-BE49-F238E27FC236}">
                <a16:creationId xmlns:a16="http://schemas.microsoft.com/office/drawing/2014/main" id="{8BC4D588-0439-5A8B-6232-F639611ED0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350" y="279000"/>
            <a:ext cx="459434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99A98B-281A-D534-FEA2-F84B2C16DBFA}"/>
              </a:ext>
            </a:extLst>
          </p:cNvPr>
          <p:cNvSpPr txBox="1"/>
          <p:nvPr/>
        </p:nvSpPr>
        <p:spPr>
          <a:xfrm>
            <a:off x="8278368" y="2621280"/>
            <a:ext cx="37551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	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Montdidier (Somme, France) -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L'hôtel de ville.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Juste à gauche, se trouve l' Office du Tourisme (façade blanche et toit d'ardoises).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35EC965A-3939-6D3E-06BD-3464F25E5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850" y="279000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8937D9-BB77-294D-A335-2AFD1446C33C}"/>
              </a:ext>
            </a:extLst>
          </p:cNvPr>
          <p:cNvSpPr txBox="1"/>
          <p:nvPr/>
        </p:nvSpPr>
        <p:spPr>
          <a:xfrm>
            <a:off x="255554" y="3733800"/>
            <a:ext cx="1987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Beffroi de Compiègne (Oise)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ropriété, ciel&#10;&#10;Le contenu généré par l’IA peut être incorrect.">
            <a:extLst>
              <a:ext uri="{FF2B5EF4-FFF2-40B4-BE49-F238E27FC236}">
                <a16:creationId xmlns:a16="http://schemas.microsoft.com/office/drawing/2014/main" id="{15F51A86-FAAD-D919-336D-932D16E6B8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00" y="819000"/>
            <a:ext cx="11600000" cy="52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2F5761-AC30-7BCC-A1D8-B4BD61CFD174}"/>
              </a:ext>
            </a:extLst>
          </p:cNvPr>
          <p:cNvSpPr txBox="1"/>
          <p:nvPr/>
        </p:nvSpPr>
        <p:spPr>
          <a:xfrm>
            <a:off x="731520" y="6027003"/>
            <a:ext cx="112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Ferme picarde avec colombages à Moncheaux-lès-Frévent près de Saint-Pol-sur-Ternoise (Ternois)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EA8CD563-DC18-DF95-8AB0-377776641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E9A980-0985-7701-402E-7C105B038746}"/>
              </a:ext>
            </a:extLst>
          </p:cNvPr>
          <p:cNvSpPr txBox="1"/>
          <p:nvPr/>
        </p:nvSpPr>
        <p:spPr>
          <a:xfrm>
            <a:off x="9058656" y="2974848"/>
            <a:ext cx="29260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Laventie, Place du 8 mai. À gauche, l'église Saint-Vaast, à droite, l'Hôtel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exte, ciel&#10;&#10;Le contenu généré par l’IA peut être incorrect.">
            <a:extLst>
              <a:ext uri="{FF2B5EF4-FFF2-40B4-BE49-F238E27FC236}">
                <a16:creationId xmlns:a16="http://schemas.microsoft.com/office/drawing/2014/main" id="{A4706250-0B54-8126-AB85-7CA3A96DC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751" y="279000"/>
            <a:ext cx="949822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060B74-55E2-78F4-97DD-F3AA6667C52B}"/>
              </a:ext>
            </a:extLst>
          </p:cNvPr>
          <p:cNvSpPr txBox="1"/>
          <p:nvPr/>
        </p:nvSpPr>
        <p:spPr>
          <a:xfrm>
            <a:off x="365444" y="3535680"/>
            <a:ext cx="1999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Rues typiques à Bergues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366E752F-3848-8091-87D0-A71E4457E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7EA814-6D4B-F4BE-328A-525AAD95C70E}"/>
              </a:ext>
            </a:extLst>
          </p:cNvPr>
          <p:cNvSpPr txBox="1"/>
          <p:nvPr/>
        </p:nvSpPr>
        <p:spPr>
          <a:xfrm>
            <a:off x="9070848" y="3429000"/>
            <a:ext cx="299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Estaminet flamand à Godewaersvelde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A22D44B2-51DE-831F-F430-8FF8FDEFA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307848"/>
            <a:ext cx="945369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89903C-78F3-6EA5-441B-7B5246613160}"/>
              </a:ext>
            </a:extLst>
          </p:cNvPr>
          <p:cNvSpPr txBox="1"/>
          <p:nvPr/>
        </p:nvSpPr>
        <p:spPr>
          <a:xfrm>
            <a:off x="2486690" y="6146183"/>
            <a:ext cx="9705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Ancienne prévôté de Labeuvrière à l'est de Béthune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E84E475D-FEC8-F814-EC5F-F070187EC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9726" y="261000"/>
            <a:ext cx="3732548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DFCA04-D0C5-F40B-4F13-68776624AC9F}"/>
              </a:ext>
            </a:extLst>
          </p:cNvPr>
          <p:cNvSpPr txBox="1"/>
          <p:nvPr/>
        </p:nvSpPr>
        <p:spPr>
          <a:xfrm>
            <a:off x="707136" y="4315968"/>
            <a:ext cx="3961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beffroi de Béthune.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tour, herbe&#10;&#10;Le contenu généré par l’IA peut être incorrect.">
            <a:extLst>
              <a:ext uri="{FF2B5EF4-FFF2-40B4-BE49-F238E27FC236}">
                <a16:creationId xmlns:a16="http://schemas.microsoft.com/office/drawing/2014/main" id="{9535571E-9B16-8981-E097-B11BF12B45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9218" y="279000"/>
            <a:ext cx="647061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F24C57-A283-35C2-E4D6-72A6F8C4AC71}"/>
              </a:ext>
            </a:extLst>
          </p:cNvPr>
          <p:cNvSpPr txBox="1"/>
          <p:nvPr/>
        </p:nvSpPr>
        <p:spPr>
          <a:xfrm>
            <a:off x="9521952" y="4084320"/>
            <a:ext cx="2779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L'hôtel de ville de Calais avec son beffroi.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0640CCD5-91A4-63C0-2310-68D5F1DA76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6FE295-CCFE-5FD4-D0B0-C92C0324BD4B}"/>
              </a:ext>
            </a:extLst>
          </p:cNvPr>
          <p:cNvSpPr txBox="1"/>
          <p:nvPr/>
        </p:nvSpPr>
        <p:spPr>
          <a:xfrm>
            <a:off x="2487168" y="6117335"/>
            <a:ext cx="92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terrils de la fosse no 11 - 19 des mines de Lens.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, arbre&#10;&#10;Le contenu généré par l’IA peut être incorrect.">
            <a:extLst>
              <a:ext uri="{FF2B5EF4-FFF2-40B4-BE49-F238E27FC236}">
                <a16:creationId xmlns:a16="http://schemas.microsoft.com/office/drawing/2014/main" id="{DF0049F1-A8E1-80C8-30CB-9F8A2A7CF7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406" y="279000"/>
            <a:ext cx="606498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1ACD8-97F1-C7FB-B9A0-A0F6634517B7}"/>
              </a:ext>
            </a:extLst>
          </p:cNvPr>
          <p:cNvSpPr txBox="1"/>
          <p:nvPr/>
        </p:nvSpPr>
        <p:spPr>
          <a:xfrm>
            <a:off x="292608" y="3697225"/>
            <a:ext cx="2828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chevalements de la fosse minière Arenberg.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Le contenu généré par l’IA peut être incorrect.">
            <a:extLst>
              <a:ext uri="{FF2B5EF4-FFF2-40B4-BE49-F238E27FC236}">
                <a16:creationId xmlns:a16="http://schemas.microsoft.com/office/drawing/2014/main" id="{27069CFE-1DC3-7211-07C0-EEB111273B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181" y="279000"/>
            <a:ext cx="947591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B3415-2C24-C20A-E7A9-81BC6D4DA3C4}"/>
              </a:ext>
            </a:extLst>
          </p:cNvPr>
          <p:cNvSpPr txBox="1"/>
          <p:nvPr/>
        </p:nvSpPr>
        <p:spPr>
          <a:xfrm>
            <a:off x="10046208" y="3429000"/>
            <a:ext cx="2145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 d'Amiens.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C73107D-FEC6-DC8B-B96D-E3E77680E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DD6F10-4C15-29F7-7C9D-002E90F71D6D}"/>
              </a:ext>
            </a:extLst>
          </p:cNvPr>
          <p:cNvSpPr txBox="1"/>
          <p:nvPr/>
        </p:nvSpPr>
        <p:spPr>
          <a:xfrm>
            <a:off x="3755136" y="6181344"/>
            <a:ext cx="10521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Notre-Dame de Laon.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athédrale, chapelle&#10;&#10;Le contenu généré par l’IA peut être incorrect.">
            <a:extLst>
              <a:ext uri="{FF2B5EF4-FFF2-40B4-BE49-F238E27FC236}">
                <a16:creationId xmlns:a16="http://schemas.microsoft.com/office/drawing/2014/main" id="{9A52D283-DAEE-488D-D36F-BDC802FDA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973" y="279000"/>
            <a:ext cx="472351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70DFF9-5B34-629E-ADDF-499B157A4A61}"/>
              </a:ext>
            </a:extLst>
          </p:cNvPr>
          <p:cNvSpPr txBox="1"/>
          <p:nvPr/>
        </p:nvSpPr>
        <p:spPr>
          <a:xfrm>
            <a:off x="682752" y="3624072"/>
            <a:ext cx="3328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Nef de la cathédrale Saint-Gervais-et-Saint-Protais de Soissons.</a:t>
            </a: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2131C33B-D700-6965-4466-02E308D7D5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44C437-523E-6077-AF6B-4A8A3DF58753}"/>
              </a:ext>
            </a:extLst>
          </p:cNvPr>
          <p:cNvSpPr txBox="1"/>
          <p:nvPr/>
        </p:nvSpPr>
        <p:spPr>
          <a:xfrm>
            <a:off x="9083040" y="3328416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cathédrale Notre-Dame de Senlis avec sa flèche du XIIIe siècle.</a:t>
            </a: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ymétrie, coffre&#10;&#10;Le contenu généré par l’IA peut être incorrect.">
            <a:extLst>
              <a:ext uri="{FF2B5EF4-FFF2-40B4-BE49-F238E27FC236}">
                <a16:creationId xmlns:a16="http://schemas.microsoft.com/office/drawing/2014/main" id="{5A5BD184-E7CB-F649-536E-D854154BBE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342" y="279000"/>
            <a:ext cx="976270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5300A-7001-BE2F-CF50-64CA4A200C83}"/>
              </a:ext>
            </a:extLst>
          </p:cNvPr>
          <p:cNvSpPr txBox="1"/>
          <p:nvPr/>
        </p:nvSpPr>
        <p:spPr>
          <a:xfrm>
            <a:off x="0" y="2852928"/>
            <a:ext cx="19283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Chœur de la cathédrale Saint-Pierre de Beauvais.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C7A8EA-B8C9-83DA-B681-68F18139F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47" y="279000"/>
            <a:ext cx="95094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1B2B5-EAF0-A249-C6B6-6602278E0D12}"/>
              </a:ext>
            </a:extLst>
          </p:cNvPr>
          <p:cNvSpPr txBox="1"/>
          <p:nvPr/>
        </p:nvSpPr>
        <p:spPr>
          <a:xfrm>
            <a:off x="10094976" y="3560064"/>
            <a:ext cx="201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citadelle de Montreuil.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69C32F96-50C6-B079-8940-05E730C1BB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767" y="279000"/>
            <a:ext cx="95094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E734B5-85D1-EB0A-129A-850749865B81}"/>
              </a:ext>
            </a:extLst>
          </p:cNvPr>
          <p:cNvSpPr txBox="1"/>
          <p:nvPr/>
        </p:nvSpPr>
        <p:spPr>
          <a:xfrm>
            <a:off x="262795" y="3429000"/>
            <a:ext cx="2206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Douves et remparts de l'enceinte du Quesnoy.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aérien, Vue plongeante, arbre&#10;&#10;Le contenu généré par l’IA peut être incorrect.">
            <a:extLst>
              <a:ext uri="{FF2B5EF4-FFF2-40B4-BE49-F238E27FC236}">
                <a16:creationId xmlns:a16="http://schemas.microsoft.com/office/drawing/2014/main" id="{FD32E220-DE43-7C92-E72B-4C552687A8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04" y="279000"/>
            <a:ext cx="945371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987A4C-5123-7DD9-162D-44DB9349BFA7}"/>
              </a:ext>
            </a:extLst>
          </p:cNvPr>
          <p:cNvSpPr txBox="1"/>
          <p:nvPr/>
        </p:nvSpPr>
        <p:spPr>
          <a:xfrm>
            <a:off x="10155936" y="3535680"/>
            <a:ext cx="2036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Chantilly dans son parc.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1922C98B-5509-ABC8-A067-4EC05E4185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318" y="279000"/>
            <a:ext cx="894008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5F70B-F42C-7397-9E70-06579FF3F628}"/>
              </a:ext>
            </a:extLst>
          </p:cNvPr>
          <p:cNvSpPr txBox="1"/>
          <p:nvPr/>
        </p:nvSpPr>
        <p:spPr>
          <a:xfrm>
            <a:off x="499872" y="3428999"/>
            <a:ext cx="256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Pierrefonds.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ais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AA94E102-D663-72AE-FB2B-79D6C9631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92" y="279000"/>
            <a:ext cx="879390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8ED86F-0857-2757-61E4-E19BB37BE128}"/>
              </a:ext>
            </a:extLst>
          </p:cNvPr>
          <p:cNvSpPr txBox="1"/>
          <p:nvPr/>
        </p:nvSpPr>
        <p:spPr>
          <a:xfrm>
            <a:off x="9302496" y="4206240"/>
            <a:ext cx="273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de Compiègne.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C5E07560-D06B-897A-988A-346B6993E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904" y="533400"/>
            <a:ext cx="7802880" cy="5791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C530C4-5FD8-EC03-29B2-75919605FC75}"/>
              </a:ext>
            </a:extLst>
          </p:cNvPr>
          <p:cNvSpPr txBox="1"/>
          <p:nvPr/>
        </p:nvSpPr>
        <p:spPr>
          <a:xfrm>
            <a:off x="4632960" y="5862935"/>
            <a:ext cx="683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d'</a:t>
            </a:r>
            <a:r>
              <a:rPr lang="fr-FR" sz="2400" b="1" dirty="0" err="1">
                <a:solidFill>
                  <a:schemeClr val="bg1"/>
                </a:solidFill>
              </a:rPr>
              <a:t>Olhain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che&#10;&#10;Le contenu généré par l’IA peut être incorrect.">
            <a:extLst>
              <a:ext uri="{FF2B5EF4-FFF2-40B4-BE49-F238E27FC236}">
                <a16:creationId xmlns:a16="http://schemas.microsoft.com/office/drawing/2014/main" id="{FB85BC77-618F-6F62-20B5-BECBA4FC52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552" y="279000"/>
            <a:ext cx="91221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44B212-BDFE-0088-A3A4-AB27DF85600B}"/>
              </a:ext>
            </a:extLst>
          </p:cNvPr>
          <p:cNvSpPr txBox="1"/>
          <p:nvPr/>
        </p:nvSpPr>
        <p:spPr>
          <a:xfrm>
            <a:off x="97536" y="3087623"/>
            <a:ext cx="2353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vieille ville perchée de Laon vue de la cathédrale.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2D6EF3EC-2DC1-ED60-2E74-96F2A00D7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576" y="459000"/>
            <a:ext cx="9823271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4225AD-17FB-6CF3-00A7-91CBE760BAF3}"/>
              </a:ext>
            </a:extLst>
          </p:cNvPr>
          <p:cNvSpPr txBox="1"/>
          <p:nvPr/>
        </p:nvSpPr>
        <p:spPr>
          <a:xfrm>
            <a:off x="10314432" y="3096768"/>
            <a:ext cx="1743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Maisons de la place des Héros d'Arras.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67DC6108-B5DC-01E0-EA4E-3199F4520A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992" y="279000"/>
            <a:ext cx="9453708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02B7EA-C403-9D58-638F-7B21688AB9E1}"/>
              </a:ext>
            </a:extLst>
          </p:cNvPr>
          <p:cNvSpPr txBox="1"/>
          <p:nvPr/>
        </p:nvSpPr>
        <p:spPr>
          <a:xfrm>
            <a:off x="121920" y="3243072"/>
            <a:ext cx="2194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musée et basilique de Boulogne-sur-mer.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repère&#10;&#10;Le contenu généré par l’IA peut être incorrect.">
            <a:extLst>
              <a:ext uri="{FF2B5EF4-FFF2-40B4-BE49-F238E27FC236}">
                <a16:creationId xmlns:a16="http://schemas.microsoft.com/office/drawing/2014/main" id="{F36ECD55-5338-62CC-C41B-2C35B7CBE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29" y="639000"/>
            <a:ext cx="11349142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CD8D5D-0AAA-1811-1A6A-6D6BE639E281}"/>
              </a:ext>
            </a:extLst>
          </p:cNvPr>
          <p:cNvSpPr txBox="1"/>
          <p:nvPr/>
        </p:nvSpPr>
        <p:spPr>
          <a:xfrm>
            <a:off x="4242816" y="6396335"/>
            <a:ext cx="957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du Théâtre de Lille.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5658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E3900E1-32FB-5F6A-C6DD-953F63A7D7EE}"/>
              </a:ext>
            </a:extLst>
          </p:cNvPr>
          <p:cNvSpPr txBox="1"/>
          <p:nvPr/>
        </p:nvSpPr>
        <p:spPr>
          <a:xfrm>
            <a:off x="1755648" y="1889760"/>
            <a:ext cx="904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Les Hauts – De France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EFADD5F-1FAE-F9CC-3D56-9DB7E572BE8B}"/>
              </a:ext>
            </a:extLst>
          </p:cNvPr>
          <p:cNvSpPr txBox="1"/>
          <p:nvPr/>
        </p:nvSpPr>
        <p:spPr>
          <a:xfrm>
            <a:off x="3572256" y="3136612"/>
            <a:ext cx="8485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53100D-8FE8-D68E-BCCA-A690E314AC94}"/>
              </a:ext>
            </a:extLst>
          </p:cNvPr>
          <p:cNvSpPr txBox="1"/>
          <p:nvPr/>
        </p:nvSpPr>
        <p:spPr>
          <a:xfrm>
            <a:off x="5522976" y="4091076"/>
            <a:ext cx="5608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4641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14:vortex dir="r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407</Words>
  <Application>Microsoft Office PowerPoint</Application>
  <PresentationFormat>Grand écran</PresentationFormat>
  <Paragraphs>42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2025-07-05T09:56:27Z</dcterms:modified>
</cp:coreProperties>
</file>