
<file path=[Content_Types].xml><?xml version="1.0" encoding="utf-8"?>
<Types xmlns="http://schemas.openxmlformats.org/package/2006/content-types">
  <Default Extension="emf" ContentType="image/x-emf"/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5"/>
  </p:notesMasterIdLst>
  <p:sldIdLst>
    <p:sldId id="339" r:id="rId2"/>
    <p:sldId id="331" r:id="rId3"/>
    <p:sldId id="329" r:id="rId4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BA984D6-42A1-402E-B9AF-CC95F24E0F9A}" v="35" dt="2025-07-09T07:48:32.57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23" autoAdjust="0"/>
    <p:restoredTop sz="94660"/>
  </p:normalViewPr>
  <p:slideViewPr>
    <p:cSldViewPr snapToGrid="0">
      <p:cViewPr varScale="1">
        <p:scale>
          <a:sx n="62" d="100"/>
          <a:sy n="62" d="100"/>
        </p:scale>
        <p:origin x="33" y="1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10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CH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6CF1B5A-E8C0-4F54-B145-2C569CE1D945}" type="datetimeFigureOut">
              <a:rPr lang="fr-CH" smtClean="0"/>
              <a:t>09.07.2025</a:t>
            </a:fld>
            <a:endParaRPr lang="fr-CH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CH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CH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12BC7FA-305C-4665-A5F4-7CCCAE9966A4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12895254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7">
            <a:extLst>
              <a:ext uri="{FF2B5EF4-FFF2-40B4-BE49-F238E27FC236}">
                <a16:creationId xmlns:a16="http://schemas.microsoft.com/office/drawing/2014/main" id="{47325791-D5BA-42F3-88E0-D0AF20FB949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2923E318-745A-4CEB-800D-FCC782BF397E}" type="slidenum">
              <a:rPr lang="fr-FR" altLang="fr-FR" smtClean="0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3</a:t>
            </a:fld>
            <a:endParaRPr lang="fr-FR" altLang="fr-FR">
              <a:latin typeface="Arial" panose="020B0604020202020204" pitchFamily="34" charset="0"/>
            </a:endParaRPr>
          </a:p>
        </p:txBody>
      </p:sp>
      <p:sp>
        <p:nvSpPr>
          <p:cNvPr id="5123" name="Espace réservé de l'image des diapositives 1">
            <a:extLst>
              <a:ext uri="{FF2B5EF4-FFF2-40B4-BE49-F238E27FC236}">
                <a16:creationId xmlns:a16="http://schemas.microsoft.com/office/drawing/2014/main" id="{591EA4E8-7279-42F2-8914-624AE942E4D4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4" name="Espace réservé des commentaires 2">
            <a:extLst>
              <a:ext uri="{FF2B5EF4-FFF2-40B4-BE49-F238E27FC236}">
                <a16:creationId xmlns:a16="http://schemas.microsoft.com/office/drawing/2014/main" id="{735FEBD4-EF2C-4606-8DE7-7A9883F2365B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>
              <a:cs typeface="Arial" panose="020B0604020202020204" pitchFamily="34" charset="0"/>
            </a:endParaRPr>
          </a:p>
        </p:txBody>
      </p:sp>
      <p:sp>
        <p:nvSpPr>
          <p:cNvPr id="5125" name="Espace réservé du numéro de diapositive 3">
            <a:extLst>
              <a:ext uri="{FF2B5EF4-FFF2-40B4-BE49-F238E27FC236}">
                <a16:creationId xmlns:a16="http://schemas.microsoft.com/office/drawing/2014/main" id="{E5677847-D203-46C9-A19F-D1A3F880A8E3}"/>
              </a:ext>
            </a:extLst>
          </p:cNvPr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DA95BA4D-3F8E-4545-A766-20C39D24E729}" type="slidenum">
              <a:rPr lang="fr-FR" altLang="fr-FR"/>
              <a:pPr algn="r" eaLnBrk="1" hangingPunct="1">
                <a:spcBef>
                  <a:spcPct val="0"/>
                </a:spcBef>
              </a:pPr>
              <a:t>3</a:t>
            </a:fld>
            <a:endParaRPr lang="fr-FR" alt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914400" y="2130428"/>
            <a:ext cx="10363200" cy="1470025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095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91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7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83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79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75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70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66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Modifiez le style des sous-titres du masque</a:t>
            </a:r>
            <a:endParaRPr lang="fr-CH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1C8E404-AD00-4294-8CB4-DCDDCF17B375}" type="datetimeFigureOut">
              <a:rPr lang="fr-CH" smtClean="0"/>
              <a:t>09.07.2025</a:t>
            </a:fld>
            <a:endParaRPr lang="fr-CH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H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D65630B-4524-494B-91A8-4DA9187D26C6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28771280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5000">
        <p15:prstTrans prst="curtains"/>
      </p:transition>
    </mc:Choice>
    <mc:Fallback xmlns="">
      <p:transition spd="slow" advClick="0" advTm="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1C8E404-AD00-4294-8CB4-DCDDCF17B375}" type="datetimeFigureOut">
              <a:rPr lang="fr-CH" smtClean="0"/>
              <a:t>09.07.2025</a:t>
            </a:fld>
            <a:endParaRPr lang="fr-CH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H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D65630B-4524-494B-91A8-4DA9187D26C6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11021052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5000">
        <p15:prstTrans prst="curtains"/>
      </p:transition>
    </mc:Choice>
    <mc:Fallback xmlns="">
      <p:transition spd="slow" advClick="0" advTm="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5333" b="1" cap="all"/>
            </a:lvl1pPr>
          </a:lstStyle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667">
                <a:solidFill>
                  <a:schemeClr val="tx1">
                    <a:tint val="75000"/>
                  </a:schemeClr>
                </a:solidFill>
              </a:defRPr>
            </a:lvl1pPr>
            <a:lvl2pPr marL="609585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219170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3pPr>
            <a:lvl4pPr marL="1828754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4pPr>
            <a:lvl5pPr marL="2438339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5pPr>
            <a:lvl6pPr marL="3047924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6pPr>
            <a:lvl7pPr marL="3657509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7pPr>
            <a:lvl8pPr marL="4267093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8pPr>
            <a:lvl9pPr marL="4876678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1C8E404-AD00-4294-8CB4-DCDDCF17B375}" type="datetimeFigureOut">
              <a:rPr lang="fr-CH" smtClean="0"/>
              <a:t>09.07.2025</a:t>
            </a:fld>
            <a:endParaRPr lang="fr-CH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H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D65630B-4524-494B-91A8-4DA9187D26C6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37104214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5000">
        <p15:prstTrans prst="curtains"/>
      </p:transition>
    </mc:Choice>
    <mc:Fallback xmlns="">
      <p:transition spd="slow" advClick="0" advTm="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3733"/>
            </a:lvl1pPr>
            <a:lvl2pPr>
              <a:defRPr sz="3200"/>
            </a:lvl2pPr>
            <a:lvl3pPr>
              <a:defRPr sz="2667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3733"/>
            </a:lvl1pPr>
            <a:lvl2pPr>
              <a:defRPr sz="3200"/>
            </a:lvl2pPr>
            <a:lvl3pPr>
              <a:defRPr sz="2667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1C8E404-AD00-4294-8CB4-DCDDCF17B375}" type="datetimeFigureOut">
              <a:rPr lang="fr-CH" smtClean="0"/>
              <a:t>09.07.2025</a:t>
            </a:fld>
            <a:endParaRPr lang="fr-CH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H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D65630B-4524-494B-91A8-4DA9187D26C6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2443376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5000">
        <p15:prstTrans prst="curtains"/>
      </p:transition>
    </mc:Choice>
    <mc:Fallback xmlns="">
      <p:transition spd="slow" advClick="0" advTm="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3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3200"/>
            </a:lvl1pPr>
            <a:lvl2pPr>
              <a:defRPr sz="2667"/>
            </a:lvl2pPr>
            <a:lvl3pPr>
              <a:defRPr sz="2400"/>
            </a:lvl3pPr>
            <a:lvl4pPr>
              <a:defRPr sz="2133"/>
            </a:lvl4pPr>
            <a:lvl5pPr>
              <a:defRPr sz="2133"/>
            </a:lvl5pPr>
            <a:lvl6pPr>
              <a:defRPr sz="2133"/>
            </a:lvl6pPr>
            <a:lvl7pPr>
              <a:defRPr sz="2133"/>
            </a:lvl7pPr>
            <a:lvl8pPr>
              <a:defRPr sz="2133"/>
            </a:lvl8pPr>
            <a:lvl9pPr>
              <a:defRPr sz="2133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93372" y="1535113"/>
            <a:ext cx="5389033" cy="639763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93372" y="2174875"/>
            <a:ext cx="5389033" cy="3951288"/>
          </a:xfrm>
        </p:spPr>
        <p:txBody>
          <a:bodyPr/>
          <a:lstStyle>
            <a:lvl1pPr>
              <a:defRPr sz="3200"/>
            </a:lvl1pPr>
            <a:lvl2pPr>
              <a:defRPr sz="2667"/>
            </a:lvl2pPr>
            <a:lvl3pPr>
              <a:defRPr sz="2400"/>
            </a:lvl3pPr>
            <a:lvl4pPr>
              <a:defRPr sz="2133"/>
            </a:lvl4pPr>
            <a:lvl5pPr>
              <a:defRPr sz="2133"/>
            </a:lvl5pPr>
            <a:lvl6pPr>
              <a:defRPr sz="2133"/>
            </a:lvl6pPr>
            <a:lvl7pPr>
              <a:defRPr sz="2133"/>
            </a:lvl7pPr>
            <a:lvl8pPr>
              <a:defRPr sz="2133"/>
            </a:lvl8pPr>
            <a:lvl9pPr>
              <a:defRPr sz="2133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1C8E404-AD00-4294-8CB4-DCDDCF17B375}" type="datetimeFigureOut">
              <a:rPr lang="fr-CH" smtClean="0"/>
              <a:t>09.07.2025</a:t>
            </a:fld>
            <a:endParaRPr lang="fr-CH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H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D65630B-4524-494B-91A8-4DA9187D26C6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252567442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5000">
        <p15:prstTrans prst="curtains"/>
      </p:transition>
    </mc:Choice>
    <mc:Fallback xmlns="">
      <p:transition spd="slow" advClick="0" advTm="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1C8E404-AD00-4294-8CB4-DCDDCF17B375}" type="datetimeFigureOut">
              <a:rPr lang="fr-CH" smtClean="0"/>
              <a:t>09.07.2025</a:t>
            </a:fld>
            <a:endParaRPr lang="fr-CH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H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D65630B-4524-494B-91A8-4DA9187D26C6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398398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5000">
        <p15:prstTrans prst="curtains"/>
      </p:transition>
    </mc:Choice>
    <mc:Fallback xmlns="">
      <p:transition spd="slow" advClick="0" advTm="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1C8E404-AD00-4294-8CB4-DCDDCF17B375}" type="datetimeFigureOut">
              <a:rPr lang="fr-CH" smtClean="0"/>
              <a:t>09.07.2025</a:t>
            </a:fld>
            <a:endParaRPr lang="fr-CH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H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D65630B-4524-494B-91A8-4DA9187D26C6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36602519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5000">
        <p15:prstTrans prst="curtains"/>
      </p:transition>
    </mc:Choice>
    <mc:Fallback xmlns="">
      <p:transition spd="slow" advClick="0" advTm="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09605" y="273049"/>
            <a:ext cx="4011084" cy="1162051"/>
          </a:xfrm>
        </p:spPr>
        <p:txBody>
          <a:bodyPr anchor="b"/>
          <a:lstStyle>
            <a:lvl1pPr algn="l">
              <a:defRPr sz="2667" b="1"/>
            </a:lvl1pPr>
          </a:lstStyle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766733" y="273053"/>
            <a:ext cx="6815667" cy="5853113"/>
          </a:xfrm>
        </p:spPr>
        <p:txBody>
          <a:bodyPr/>
          <a:lstStyle>
            <a:lvl1pPr>
              <a:defRPr sz="4267"/>
            </a:lvl1pPr>
            <a:lvl2pPr>
              <a:defRPr sz="3733"/>
            </a:lvl2pPr>
            <a:lvl3pPr>
              <a:defRPr sz="3200"/>
            </a:lvl3pPr>
            <a:lvl4pPr>
              <a:defRPr sz="2667"/>
            </a:lvl4pPr>
            <a:lvl5pPr>
              <a:defRPr sz="2667"/>
            </a:lvl5pPr>
            <a:lvl6pPr>
              <a:defRPr sz="2667"/>
            </a:lvl6pPr>
            <a:lvl7pPr>
              <a:defRPr sz="2667"/>
            </a:lvl7pPr>
            <a:lvl8pPr>
              <a:defRPr sz="2667"/>
            </a:lvl8pPr>
            <a:lvl9pPr>
              <a:defRPr sz="2667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609605" y="1435103"/>
            <a:ext cx="4011084" cy="4691063"/>
          </a:xfrm>
        </p:spPr>
        <p:txBody>
          <a:bodyPr/>
          <a:lstStyle>
            <a:lvl1pPr marL="0" indent="0">
              <a:buNone/>
              <a:defRPr sz="1867"/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1C8E404-AD00-4294-8CB4-DCDDCF17B375}" type="datetimeFigureOut">
              <a:rPr lang="fr-CH" smtClean="0"/>
              <a:t>09.07.2025</a:t>
            </a:fld>
            <a:endParaRPr lang="fr-CH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H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D65630B-4524-494B-91A8-4DA9187D26C6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26871309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5000">
        <p15:prstTrans prst="curtains"/>
      </p:transition>
    </mc:Choice>
    <mc:Fallback xmlns="">
      <p:transition spd="slow" advClick="0" advTm="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389717" y="4800601"/>
            <a:ext cx="7315200" cy="566739"/>
          </a:xfrm>
        </p:spPr>
        <p:txBody>
          <a:bodyPr anchor="b"/>
          <a:lstStyle>
            <a:lvl1pPr algn="l">
              <a:defRPr sz="2667" b="1"/>
            </a:lvl1pPr>
          </a:lstStyle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4267"/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pPr lvl="0"/>
            <a:r>
              <a:rPr lang="fr-FR" noProof="0"/>
              <a:t>Cliquez sur l'icône pour ajouter une image</a:t>
            </a:r>
            <a:endParaRPr lang="fr-CH" noProof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389717" y="5367339"/>
            <a:ext cx="7315200" cy="804863"/>
          </a:xfrm>
        </p:spPr>
        <p:txBody>
          <a:bodyPr/>
          <a:lstStyle>
            <a:lvl1pPr marL="0" indent="0">
              <a:buNone/>
              <a:defRPr sz="1867"/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1C8E404-AD00-4294-8CB4-DCDDCF17B375}" type="datetimeFigureOut">
              <a:rPr lang="fr-CH" smtClean="0"/>
              <a:t>09.07.2025</a:t>
            </a:fld>
            <a:endParaRPr lang="fr-CH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H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D65630B-4524-494B-91A8-4DA9187D26C6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14992558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5000">
        <p15:prstTrans prst="curtains"/>
      </p:transition>
    </mc:Choice>
    <mc:Fallback xmlns="">
      <p:transition spd="slow" advClick="0" advTm="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1C8E404-AD00-4294-8CB4-DCDDCF17B375}" type="datetimeFigureOut">
              <a:rPr lang="fr-CH" smtClean="0"/>
              <a:t>09.07.2025</a:t>
            </a:fld>
            <a:endParaRPr lang="fr-CH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H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D65630B-4524-494B-91A8-4DA9187D26C6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41995677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5000">
        <p15:prstTrans prst="curtains"/>
      </p:transition>
    </mc:Choice>
    <mc:Fallback xmlns="">
      <p:transition spd="slow" advClick="0" advTm="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839200" y="274640"/>
            <a:ext cx="2743200" cy="5851525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609600" y="274640"/>
            <a:ext cx="8026400" cy="5851525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1C8E404-AD00-4294-8CB4-DCDDCF17B375}" type="datetimeFigureOut">
              <a:rPr lang="fr-CH" smtClean="0"/>
              <a:t>09.07.2025</a:t>
            </a:fld>
            <a:endParaRPr lang="fr-CH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H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D65630B-4524-494B-91A8-4DA9187D26C6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11346555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5000">
        <p15:prstTrans prst="curtains"/>
      </p:transition>
    </mc:Choice>
    <mc:Fallback xmlns="">
      <p:transition spd="slow" advClick="0" advTm="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609600" y="275167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/>
              <a:t>Cliquez pour modifier le style du titre</a:t>
            </a:r>
            <a:endParaRPr lang="fr-CH" altLang="fr-FR"/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609600" y="1600201"/>
            <a:ext cx="10972800" cy="45254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/>
              <a:t>Cliquez pour modifier les styles du texte du masque</a:t>
            </a:r>
          </a:p>
          <a:p>
            <a:pPr lvl="1"/>
            <a:r>
              <a:rPr lang="fr-FR" altLang="fr-FR"/>
              <a:t>Deuxième niveau</a:t>
            </a:r>
          </a:p>
          <a:p>
            <a:pPr lvl="2"/>
            <a:r>
              <a:rPr lang="fr-FR" altLang="fr-FR"/>
              <a:t>Troisième niveau</a:t>
            </a:r>
          </a:p>
          <a:p>
            <a:pPr lvl="3"/>
            <a:r>
              <a:rPr lang="fr-FR" altLang="fr-FR"/>
              <a:t>Quatrième niveau</a:t>
            </a:r>
          </a:p>
          <a:p>
            <a:pPr lvl="4"/>
            <a:r>
              <a:rPr lang="fr-FR" altLang="fr-FR"/>
              <a:t>Cinquième niveau</a:t>
            </a:r>
            <a:endParaRPr lang="fr-CH" alt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6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6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fld id="{51C8E404-AD00-4294-8CB4-DCDDCF17B375}" type="datetimeFigureOut">
              <a:rPr lang="fr-CH" smtClean="0"/>
              <a:t>09.07.2025</a:t>
            </a:fld>
            <a:endParaRPr lang="fr-CH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6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6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endParaRPr lang="fr-CH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6183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6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fld id="{9D65630B-4524-494B-91A8-4DA9187D26C6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7532829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5000">
        <p15:prstTrans prst="curtains"/>
      </p:transition>
    </mc:Choice>
    <mc:Fallback xmlns="">
      <p:transition spd="slow" advClick="0" advTm="5000">
        <p:fade/>
      </p:transition>
    </mc:Fallback>
  </mc:AlternateContent>
  <p:txStyles>
    <p:titleStyle>
      <a:lvl1pPr algn="ctr" rtl="0" eaLnBrk="1" fontAlgn="base" hangingPunct="1">
        <a:spcBef>
          <a:spcPct val="0"/>
        </a:spcBef>
        <a:spcAft>
          <a:spcPct val="0"/>
        </a:spcAft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5867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5867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5867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5867">
          <a:solidFill>
            <a:schemeClr val="tx1"/>
          </a:solidFill>
          <a:latin typeface="Calibri" pitchFamily="34" charset="0"/>
        </a:defRPr>
      </a:lvl5pPr>
      <a:lvl6pPr marL="609585" algn="ctr" rtl="0" eaLnBrk="1" fontAlgn="base" hangingPunct="1">
        <a:spcBef>
          <a:spcPct val="0"/>
        </a:spcBef>
        <a:spcAft>
          <a:spcPct val="0"/>
        </a:spcAft>
        <a:defRPr sz="5867">
          <a:solidFill>
            <a:schemeClr val="tx1"/>
          </a:solidFill>
          <a:latin typeface="Calibri" pitchFamily="34" charset="0"/>
        </a:defRPr>
      </a:lvl6pPr>
      <a:lvl7pPr marL="1219170" algn="ctr" rtl="0" eaLnBrk="1" fontAlgn="base" hangingPunct="1">
        <a:spcBef>
          <a:spcPct val="0"/>
        </a:spcBef>
        <a:spcAft>
          <a:spcPct val="0"/>
        </a:spcAft>
        <a:defRPr sz="5867">
          <a:solidFill>
            <a:schemeClr val="tx1"/>
          </a:solidFill>
          <a:latin typeface="Calibri" pitchFamily="34" charset="0"/>
        </a:defRPr>
      </a:lvl7pPr>
      <a:lvl8pPr marL="1828754" algn="ctr" rtl="0" eaLnBrk="1" fontAlgn="base" hangingPunct="1">
        <a:spcBef>
          <a:spcPct val="0"/>
        </a:spcBef>
        <a:spcAft>
          <a:spcPct val="0"/>
        </a:spcAft>
        <a:defRPr sz="5867">
          <a:solidFill>
            <a:schemeClr val="tx1"/>
          </a:solidFill>
          <a:latin typeface="Calibri" pitchFamily="34" charset="0"/>
        </a:defRPr>
      </a:lvl8pPr>
      <a:lvl9pPr marL="2438339" algn="ctr" rtl="0" eaLnBrk="1" fontAlgn="base" hangingPunct="1">
        <a:spcBef>
          <a:spcPct val="0"/>
        </a:spcBef>
        <a:spcAft>
          <a:spcPct val="0"/>
        </a:spcAft>
        <a:defRPr sz="5867">
          <a:solidFill>
            <a:schemeClr val="tx1"/>
          </a:solidFill>
          <a:latin typeface="Calibri" pitchFamily="34" charset="0"/>
        </a:defRPr>
      </a:lvl9pPr>
    </p:titleStyle>
    <p:bodyStyle>
      <a:lvl1pPr marL="457189" indent="-457189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4267" kern="1200">
          <a:solidFill>
            <a:schemeClr val="tx1"/>
          </a:solidFill>
          <a:latin typeface="+mn-lt"/>
          <a:ea typeface="+mn-ea"/>
          <a:cs typeface="+mn-cs"/>
        </a:defRPr>
      </a:lvl1pPr>
      <a:lvl2pPr marL="990575" indent="-38099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3733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667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667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6.wav"/><Relationship Id="rId13" Type="http://schemas.openxmlformats.org/officeDocument/2006/relationships/audio" Target="../media/audio11.wav"/><Relationship Id="rId18" Type="http://schemas.openxmlformats.org/officeDocument/2006/relationships/audio" Target="../media/audio16.wav"/><Relationship Id="rId3" Type="http://schemas.openxmlformats.org/officeDocument/2006/relationships/audio" Target="../media/audio1.wav"/><Relationship Id="rId7" Type="http://schemas.openxmlformats.org/officeDocument/2006/relationships/audio" Target="../media/audio5.wav"/><Relationship Id="rId12" Type="http://schemas.openxmlformats.org/officeDocument/2006/relationships/audio" Target="../media/audio10.wav"/><Relationship Id="rId17" Type="http://schemas.openxmlformats.org/officeDocument/2006/relationships/audio" Target="../media/audio15.wav"/><Relationship Id="rId2" Type="http://schemas.openxmlformats.org/officeDocument/2006/relationships/image" Target="../media/image1.emf"/><Relationship Id="rId16" Type="http://schemas.openxmlformats.org/officeDocument/2006/relationships/audio" Target="../media/audio14.wav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4.wav"/><Relationship Id="rId11" Type="http://schemas.openxmlformats.org/officeDocument/2006/relationships/audio" Target="../media/audio9.wav"/><Relationship Id="rId5" Type="http://schemas.openxmlformats.org/officeDocument/2006/relationships/audio" Target="../media/audio3.wav"/><Relationship Id="rId15" Type="http://schemas.openxmlformats.org/officeDocument/2006/relationships/audio" Target="../media/audio13.wav"/><Relationship Id="rId10" Type="http://schemas.openxmlformats.org/officeDocument/2006/relationships/audio" Target="../media/audio8.wav"/><Relationship Id="rId19" Type="http://schemas.openxmlformats.org/officeDocument/2006/relationships/image" Target="../media/image2.png"/><Relationship Id="rId4" Type="http://schemas.openxmlformats.org/officeDocument/2006/relationships/audio" Target="../media/audio2.wav"/><Relationship Id="rId9" Type="http://schemas.openxmlformats.org/officeDocument/2006/relationships/audio" Target="../media/audio7.wav"/><Relationship Id="rId14" Type="http://schemas.openxmlformats.org/officeDocument/2006/relationships/audio" Target="../media/audio12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hyperlink" Target="http://ppsmania.fr/" TargetMode="External"/><Relationship Id="rId3" Type="http://schemas.openxmlformats.org/officeDocument/2006/relationships/audio" Target="../media/audio17.wav"/><Relationship Id="rId7" Type="http://schemas.openxmlformats.org/officeDocument/2006/relationships/image" Target="../media/image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ppsmania.net/" TargetMode="External"/><Relationship Id="rId5" Type="http://schemas.openxmlformats.org/officeDocument/2006/relationships/image" Target="../media/image5.gif"/><Relationship Id="rId4" Type="http://schemas.openxmlformats.org/officeDocument/2006/relationships/image" Target="../media/image4.jpeg"/><Relationship Id="rId9" Type="http://schemas.openxmlformats.org/officeDocument/2006/relationships/audio" Target="../media/audio17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F930B75B-71C0-A90E-0114-B35449FB20F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45656" y="9000"/>
            <a:ext cx="7242629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r>
              <a:rPr lang="fr-CH" altLang="fr-FR" sz="5400" dirty="0">
                <a:solidFill>
                  <a:srgbClr val="FF0000"/>
                </a:solidFill>
                <a:latin typeface="Monotype Corsiva" panose="03010101010201010101" pitchFamily="66" charset="0"/>
              </a:rPr>
              <a:t>Léo Ferré</a:t>
            </a:r>
          </a:p>
        </p:txBody>
      </p:sp>
      <p:pic>
        <p:nvPicPr>
          <p:cNvPr id="3" name="Image 5" descr="1.emf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E7B4F844-7C9A-7096-DE3C-0675182B46B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68350" y="414106"/>
            <a:ext cx="240537" cy="2388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C3207F1-B183-5880-7E3C-3D76BDDD3019}"/>
              </a:ext>
            </a:extLst>
          </p:cNvPr>
          <p:cNvSpPr txBox="1"/>
          <p:nvPr/>
        </p:nvSpPr>
        <p:spPr>
          <a:xfrm>
            <a:off x="11238330" y="440205"/>
            <a:ext cx="423546" cy="26360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CH" sz="1050" b="1" dirty="0">
                <a:solidFill>
                  <a:srgbClr val="FF0000"/>
                </a:solidFill>
                <a:latin typeface="+mn-lt"/>
                <a:cs typeface="+mn-cs"/>
              </a:rPr>
              <a:t>EXIT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F8B1A378-BF02-C8D8-A9D6-E94835B22C0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48466" y="1013773"/>
            <a:ext cx="4095067" cy="3838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r>
              <a:rPr lang="fr-CH" altLang="fr-FR" dirty="0">
                <a:solidFill>
                  <a:srgbClr val="FFFF00"/>
                </a:solidFill>
              </a:rPr>
              <a:t>Clic sur le Titre de ton choix</a:t>
            </a:r>
          </a:p>
        </p:txBody>
      </p:sp>
      <p:sp>
        <p:nvSpPr>
          <p:cNvPr id="10" name="ZoneTexte 15">
            <a:extLst>
              <a:ext uri="{FF2B5EF4-FFF2-40B4-BE49-F238E27FC236}">
                <a16:creationId xmlns:a16="http://schemas.microsoft.com/office/drawing/2014/main" id="{488C4317-4AD4-E65F-E80F-6AB261CA318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39571" y="5361030"/>
            <a:ext cx="2307616" cy="4637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CH" altLang="fr-FR" dirty="0">
                <a:solidFill>
                  <a:srgbClr val="FFFF00"/>
                </a:solidFill>
                <a:hlinkClick r:id="" action="ppaction://noaction">
                  <a:snd r:embed="rId3" name="Le Temps du Tango.wav"/>
                </a:hlinkClick>
              </a:rPr>
              <a:t>LE TEMPS DU TANGO</a:t>
            </a:r>
            <a:endParaRPr lang="fr-CH" altLang="fr-FR" dirty="0">
              <a:solidFill>
                <a:srgbClr val="FFFF00"/>
              </a:solidFill>
            </a:endParaRPr>
          </a:p>
        </p:txBody>
      </p:sp>
      <p:sp>
        <p:nvSpPr>
          <p:cNvPr id="5" name="ZoneTexte 15">
            <a:extLst>
              <a:ext uri="{FF2B5EF4-FFF2-40B4-BE49-F238E27FC236}">
                <a16:creationId xmlns:a16="http://schemas.microsoft.com/office/drawing/2014/main" id="{7017F9EE-4D4C-DE6B-D998-CE6973100B5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840065" y="4654506"/>
            <a:ext cx="2604082" cy="4637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CH" altLang="fr-FR" dirty="0">
                <a:solidFill>
                  <a:srgbClr val="FFFF00"/>
                </a:solidFill>
                <a:hlinkClick r:id="" action="ppaction://noaction">
                  <a:snd r:embed="rId4" name="Le flamenco de Paris.wav"/>
                </a:hlinkClick>
              </a:rPr>
              <a:t>LE FLAMENCO DE PARIS</a:t>
            </a:r>
            <a:endParaRPr lang="fr-CH" altLang="fr-FR" dirty="0">
              <a:solidFill>
                <a:srgbClr val="FFFF00"/>
              </a:solidFill>
            </a:endParaRPr>
          </a:p>
        </p:txBody>
      </p:sp>
      <p:sp>
        <p:nvSpPr>
          <p:cNvPr id="6" name="ZoneTexte 15">
            <a:extLst>
              <a:ext uri="{FF2B5EF4-FFF2-40B4-BE49-F238E27FC236}">
                <a16:creationId xmlns:a16="http://schemas.microsoft.com/office/drawing/2014/main" id="{69990C5E-307E-B00D-203B-2A4BB16225C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39571" y="6107373"/>
            <a:ext cx="2307616" cy="4637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CH" altLang="fr-FR" dirty="0">
                <a:solidFill>
                  <a:srgbClr val="FFFF00"/>
                </a:solidFill>
                <a:hlinkClick r:id="" action="ppaction://noaction">
                  <a:snd r:embed="rId5" name="Le piano du pauvre.wav"/>
                </a:hlinkClick>
              </a:rPr>
              <a:t>LE PIANO DU PAUVRE</a:t>
            </a:r>
            <a:endParaRPr lang="fr-CH" altLang="fr-FR" dirty="0">
              <a:solidFill>
                <a:srgbClr val="FFFF00"/>
              </a:solidFill>
            </a:endParaRPr>
          </a:p>
        </p:txBody>
      </p:sp>
      <p:sp>
        <p:nvSpPr>
          <p:cNvPr id="8" name="ZoneTexte 15">
            <a:extLst>
              <a:ext uri="{FF2B5EF4-FFF2-40B4-BE49-F238E27FC236}">
                <a16:creationId xmlns:a16="http://schemas.microsoft.com/office/drawing/2014/main" id="{9D11D4BD-9060-8B5B-3C31-5C3DC48A333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47992" y="1778564"/>
            <a:ext cx="1327868" cy="4637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CH" altLang="fr-FR" dirty="0">
                <a:solidFill>
                  <a:srgbClr val="FFFF00"/>
                </a:solidFill>
                <a:hlinkClick r:id="" action="ppaction://noaction">
                  <a:snd r:embed="rId6" name="Les Poètes.wav"/>
                </a:hlinkClick>
              </a:rPr>
              <a:t>LES POÈTES</a:t>
            </a:r>
            <a:endParaRPr lang="fr-CH" altLang="fr-FR" dirty="0">
              <a:solidFill>
                <a:srgbClr val="FFFF00"/>
              </a:solidFill>
            </a:endParaRPr>
          </a:p>
        </p:txBody>
      </p:sp>
      <p:sp>
        <p:nvSpPr>
          <p:cNvPr id="9" name="ZoneTexte 15">
            <a:extLst>
              <a:ext uri="{FF2B5EF4-FFF2-40B4-BE49-F238E27FC236}">
                <a16:creationId xmlns:a16="http://schemas.microsoft.com/office/drawing/2014/main" id="{C52D9A5D-F294-B69D-A8A4-CB5825AF184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47992" y="3164623"/>
            <a:ext cx="1868841" cy="4637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CH" altLang="fr-FR" dirty="0">
                <a:solidFill>
                  <a:srgbClr val="FFFF00"/>
                </a:solidFill>
                <a:hlinkClick r:id="" action="ppaction://noaction">
                  <a:snd r:embed="rId7" name="L'ile Saint Louis.wav"/>
                </a:hlinkClick>
              </a:rPr>
              <a:t>L’ÎLE SAINT LOUIS</a:t>
            </a:r>
            <a:endParaRPr lang="fr-CH" altLang="fr-FR" dirty="0">
              <a:solidFill>
                <a:srgbClr val="FFFF00"/>
              </a:solidFill>
            </a:endParaRPr>
          </a:p>
        </p:txBody>
      </p:sp>
      <p:sp>
        <p:nvSpPr>
          <p:cNvPr id="11" name="ZoneTexte 15">
            <a:extLst>
              <a:ext uri="{FF2B5EF4-FFF2-40B4-BE49-F238E27FC236}">
                <a16:creationId xmlns:a16="http://schemas.microsoft.com/office/drawing/2014/main" id="{9616CDBA-BC99-8BDA-1DD7-F07BF285917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39571" y="4659732"/>
            <a:ext cx="2307616" cy="4637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CH" altLang="fr-FR" dirty="0">
                <a:solidFill>
                  <a:srgbClr val="FFFF00"/>
                </a:solidFill>
                <a:hlinkClick r:id="" action="ppaction://noaction">
                  <a:snd r:embed="rId8" name="Monsieur William.wav"/>
                </a:hlinkClick>
              </a:rPr>
              <a:t>MONSIEUR WILLIAM</a:t>
            </a:r>
            <a:endParaRPr lang="fr-CH" altLang="fr-FR" dirty="0">
              <a:solidFill>
                <a:srgbClr val="FFFF00"/>
              </a:solidFill>
            </a:endParaRPr>
          </a:p>
        </p:txBody>
      </p:sp>
      <p:sp>
        <p:nvSpPr>
          <p:cNvPr id="12" name="ZoneTexte 15">
            <a:extLst>
              <a:ext uri="{FF2B5EF4-FFF2-40B4-BE49-F238E27FC236}">
                <a16:creationId xmlns:a16="http://schemas.microsoft.com/office/drawing/2014/main" id="{B4AE8C7D-560E-4F06-97B4-C4D0960A763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39571" y="2463325"/>
            <a:ext cx="1692522" cy="4637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CH" altLang="fr-FR" dirty="0">
                <a:solidFill>
                  <a:srgbClr val="FFFF00"/>
                </a:solidFill>
                <a:hlinkClick r:id="" action="ppaction://noaction">
                  <a:snd r:embed="rId9" name="Paris canaille.wav"/>
                </a:hlinkClick>
              </a:rPr>
              <a:t>PARIS CANAILLE</a:t>
            </a:r>
            <a:endParaRPr lang="fr-CH" altLang="fr-FR" dirty="0">
              <a:solidFill>
                <a:srgbClr val="FFFF00"/>
              </a:solidFill>
            </a:endParaRPr>
          </a:p>
        </p:txBody>
      </p:sp>
      <p:sp>
        <p:nvSpPr>
          <p:cNvPr id="13" name="ZoneTexte 15">
            <a:extLst>
              <a:ext uri="{FF2B5EF4-FFF2-40B4-BE49-F238E27FC236}">
                <a16:creationId xmlns:a16="http://schemas.microsoft.com/office/drawing/2014/main" id="{53A493C1-5942-E9B6-DFB7-E1CB09BA008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385190" y="6062328"/>
            <a:ext cx="2806810" cy="4637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CH" altLang="fr-FR" dirty="0">
                <a:solidFill>
                  <a:srgbClr val="FFFF00"/>
                </a:solidFill>
                <a:hlinkClick r:id="" action="ppaction://noaction">
                  <a:snd r:embed="rId10" name="À Saint Germain des Prés.wav"/>
                </a:hlinkClick>
              </a:rPr>
              <a:t>À SAINT GERMAIN DES PRÉS</a:t>
            </a:r>
            <a:endParaRPr lang="fr-CH" altLang="fr-FR" dirty="0">
              <a:solidFill>
                <a:srgbClr val="FFFF00"/>
              </a:solidFill>
            </a:endParaRPr>
          </a:p>
        </p:txBody>
      </p:sp>
      <p:sp>
        <p:nvSpPr>
          <p:cNvPr id="14" name="ZoneTexte 15">
            <a:extLst>
              <a:ext uri="{FF2B5EF4-FFF2-40B4-BE49-F238E27FC236}">
                <a16:creationId xmlns:a16="http://schemas.microsoft.com/office/drawing/2014/main" id="{F8B66437-F6A8-B1E9-695F-4CCC14DC3A7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39571" y="3936101"/>
            <a:ext cx="2307616" cy="4637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CH" altLang="fr-FR" dirty="0">
                <a:solidFill>
                  <a:srgbClr val="FFFF00"/>
                </a:solidFill>
                <a:hlinkClick r:id="" action="ppaction://noaction">
                  <a:snd r:embed="rId11" name="Le Pont Mirabeau.wav"/>
                </a:hlinkClick>
              </a:rPr>
              <a:t>LE PONT MIRABEAU</a:t>
            </a:r>
            <a:endParaRPr lang="fr-CH" altLang="fr-FR" dirty="0">
              <a:solidFill>
                <a:srgbClr val="FFFF00"/>
              </a:solidFill>
            </a:endParaRPr>
          </a:p>
        </p:txBody>
      </p:sp>
      <p:sp>
        <p:nvSpPr>
          <p:cNvPr id="15" name="ZoneTexte 15">
            <a:extLst>
              <a:ext uri="{FF2B5EF4-FFF2-40B4-BE49-F238E27FC236}">
                <a16:creationId xmlns:a16="http://schemas.microsoft.com/office/drawing/2014/main" id="{E36F0C4B-4F9D-B2EB-9AC2-D63BA17D48F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044395" y="3950595"/>
            <a:ext cx="2307616" cy="4637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CH" altLang="fr-FR" dirty="0">
                <a:solidFill>
                  <a:srgbClr val="FFFF00"/>
                </a:solidFill>
                <a:hlinkClick r:id="" action="ppaction://noaction">
                  <a:snd r:embed="rId12" name="Le bateau espagnol.wav"/>
                </a:hlinkClick>
              </a:rPr>
              <a:t>LE BATEAU ESPAGNOL</a:t>
            </a:r>
            <a:endParaRPr lang="fr-CH" altLang="fr-FR" dirty="0">
              <a:solidFill>
                <a:srgbClr val="FFFF00"/>
              </a:solidFill>
            </a:endParaRPr>
          </a:p>
        </p:txBody>
      </p:sp>
      <p:sp>
        <p:nvSpPr>
          <p:cNvPr id="16" name="ZoneTexte 15">
            <a:extLst>
              <a:ext uri="{FF2B5EF4-FFF2-40B4-BE49-F238E27FC236}">
                <a16:creationId xmlns:a16="http://schemas.microsoft.com/office/drawing/2014/main" id="{F46A7BC6-0F37-55FC-1291-F74EB0A87B9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717767" y="5358417"/>
            <a:ext cx="2848679" cy="4637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CH" altLang="fr-FR" dirty="0">
                <a:solidFill>
                  <a:srgbClr val="FFFF00"/>
                </a:solidFill>
                <a:hlinkClick r:id="" action="ppaction://noaction">
                  <a:snd r:embed="rId13" name="La mémoire et la mer.wav"/>
                </a:hlinkClick>
              </a:rPr>
              <a:t>LA MÉMOIRE ET LA MER</a:t>
            </a:r>
            <a:endParaRPr lang="fr-CH" altLang="fr-FR" dirty="0">
              <a:solidFill>
                <a:srgbClr val="FFFF00"/>
              </a:solidFill>
            </a:endParaRPr>
          </a:p>
        </p:txBody>
      </p:sp>
      <p:sp>
        <p:nvSpPr>
          <p:cNvPr id="17" name="ZoneTexte 15">
            <a:extLst>
              <a:ext uri="{FF2B5EF4-FFF2-40B4-BE49-F238E27FC236}">
                <a16:creationId xmlns:a16="http://schemas.microsoft.com/office/drawing/2014/main" id="{52B8F3C4-89B9-7980-3CB6-BF26C4A384A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508068" y="3213446"/>
            <a:ext cx="2307616" cy="4637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CH" altLang="fr-FR" dirty="0">
                <a:solidFill>
                  <a:srgbClr val="FFFF00"/>
                </a:solidFill>
                <a:hlinkClick r:id="" action="ppaction://noaction">
                  <a:snd r:embed="rId14" name="La Marseillaise.wav"/>
                </a:hlinkClick>
              </a:rPr>
              <a:t>LA MARSEILLAISE</a:t>
            </a:r>
            <a:endParaRPr lang="fr-CH" altLang="fr-FR" dirty="0">
              <a:solidFill>
                <a:srgbClr val="FFFF00"/>
              </a:solidFill>
            </a:endParaRPr>
          </a:p>
        </p:txBody>
      </p:sp>
      <p:sp>
        <p:nvSpPr>
          <p:cNvPr id="18" name="ZoneTexte 15">
            <a:extLst>
              <a:ext uri="{FF2B5EF4-FFF2-40B4-BE49-F238E27FC236}">
                <a16:creationId xmlns:a16="http://schemas.microsoft.com/office/drawing/2014/main" id="{48BA5A95-E676-5E90-BD90-A1D75198D1E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900238" y="1778563"/>
            <a:ext cx="2307616" cy="4637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CH" altLang="fr-FR" dirty="0">
                <a:solidFill>
                  <a:srgbClr val="FFFF00"/>
                </a:solidFill>
                <a:hlinkClick r:id="" action="ppaction://noaction">
                  <a:snd r:embed="rId15" name="Jolie môme.wav"/>
                </a:hlinkClick>
              </a:rPr>
              <a:t>JOLIE MÔME</a:t>
            </a:r>
            <a:endParaRPr lang="fr-CH" altLang="fr-FR" dirty="0">
              <a:solidFill>
                <a:srgbClr val="FFFF00"/>
              </a:solidFill>
            </a:endParaRPr>
          </a:p>
        </p:txBody>
      </p:sp>
      <p:sp>
        <p:nvSpPr>
          <p:cNvPr id="19" name="ZoneTexte 15">
            <a:extLst>
              <a:ext uri="{FF2B5EF4-FFF2-40B4-BE49-F238E27FC236}">
                <a16:creationId xmlns:a16="http://schemas.microsoft.com/office/drawing/2014/main" id="{1D3010FE-88F1-0110-6E6A-43DE7F45E75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142106" y="1041414"/>
            <a:ext cx="2307616" cy="4637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CH" altLang="fr-FR" dirty="0">
                <a:solidFill>
                  <a:srgbClr val="FFFF00"/>
                </a:solidFill>
                <a:hlinkClick r:id="" action="ppaction://noaction">
                  <a:snd r:embed="rId16" name="Barbarie.wav"/>
                </a:hlinkClick>
              </a:rPr>
              <a:t>BARBARIE</a:t>
            </a:r>
            <a:endParaRPr lang="fr-CH" altLang="fr-FR" dirty="0">
              <a:solidFill>
                <a:srgbClr val="FFFF00"/>
              </a:solidFill>
            </a:endParaRPr>
          </a:p>
        </p:txBody>
      </p:sp>
      <p:sp>
        <p:nvSpPr>
          <p:cNvPr id="20" name="ZoneTexte 15">
            <a:extLst>
              <a:ext uri="{FF2B5EF4-FFF2-40B4-BE49-F238E27FC236}">
                <a16:creationId xmlns:a16="http://schemas.microsoft.com/office/drawing/2014/main" id="{B4B1EE03-EA53-1308-429D-102DC49A912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580757" y="2500654"/>
            <a:ext cx="2307616" cy="4637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CH" altLang="fr-FR" dirty="0">
                <a:solidFill>
                  <a:srgbClr val="FFFF00"/>
                </a:solidFill>
                <a:hlinkClick r:id="" action="ppaction://noaction">
                  <a:snd r:embed="rId17" name="Avec le temps.wav"/>
                </a:hlinkClick>
              </a:rPr>
              <a:t>AVEC LE TEMPS</a:t>
            </a:r>
            <a:endParaRPr lang="fr-CH" altLang="fr-FR" dirty="0">
              <a:solidFill>
                <a:srgbClr val="FFFF00"/>
              </a:solidFill>
            </a:endParaRPr>
          </a:p>
        </p:txBody>
      </p:sp>
      <p:sp>
        <p:nvSpPr>
          <p:cNvPr id="21" name="ZoneTexte 15">
            <a:extLst>
              <a:ext uri="{FF2B5EF4-FFF2-40B4-BE49-F238E27FC236}">
                <a16:creationId xmlns:a16="http://schemas.microsoft.com/office/drawing/2014/main" id="{9095C900-D958-9C40-ECAB-8B77AF6B26B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47992" y="1047833"/>
            <a:ext cx="1231347" cy="4637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CH" altLang="fr-FR" dirty="0">
                <a:solidFill>
                  <a:srgbClr val="FFFF00"/>
                </a:solidFill>
                <a:hlinkClick r:id="" action="ppaction://noaction">
                  <a:snd r:embed="rId18" name="Vingt ans.wav"/>
                </a:hlinkClick>
              </a:rPr>
              <a:t>VINGT ANS</a:t>
            </a:r>
            <a:endParaRPr lang="fr-CH" altLang="fr-FR" dirty="0">
              <a:solidFill>
                <a:srgbClr val="FFFF00"/>
              </a:solidFill>
            </a:endParaRPr>
          </a:p>
        </p:txBody>
      </p:sp>
      <p:pic>
        <p:nvPicPr>
          <p:cNvPr id="23" name="Image 22" descr="Une image contenant habits, Visage humain, personne, homme&#10;&#10;Le contenu généré par l’IA peut être incorrect.">
            <a:extLst>
              <a:ext uri="{FF2B5EF4-FFF2-40B4-BE49-F238E27FC236}">
                <a16:creationId xmlns:a16="http://schemas.microsoft.com/office/drawing/2014/main" id="{7FE2B0AA-5202-CF7D-513D-C2FE72107A75}"/>
              </a:ext>
            </a:extLst>
          </p:cNvPr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8357" y="932330"/>
            <a:ext cx="7863400" cy="58941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5417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1500" autoRev="1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" dur="1500" autoRev="1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" dur="1500" autoRev="1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1500" autoRev="1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7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" dur="1500" autoRev="1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2" dur="1500" autoRev="1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3" dur="1500" autoRev="1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1500" autoRev="1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age 3">
            <a:extLst>
              <a:ext uri="{FF2B5EF4-FFF2-40B4-BE49-F238E27FC236}">
                <a16:creationId xmlns:a16="http://schemas.microsoft.com/office/drawing/2014/main" id="{013DBABB-22FB-4993-9D83-70D1D07FB91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ZoneTexte 4">
            <a:extLst>
              <a:ext uri="{FF2B5EF4-FFF2-40B4-BE49-F238E27FC236}">
                <a16:creationId xmlns:a16="http://schemas.microsoft.com/office/drawing/2014/main" id="{26BC5EF5-1620-4EF6-A117-8CE7AABDF0E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33285" y="3075517"/>
            <a:ext cx="5325497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CH" altLang="fr-FR" sz="6400">
                <a:solidFill>
                  <a:srgbClr val="FFFF00"/>
                </a:solidFill>
                <a:latin typeface="Monotype Corsiva" panose="03010101010201010101" pitchFamily="66" charset="0"/>
              </a:rPr>
              <a:t>Création de Roger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9000"/>
    </mc:Choice>
    <mc:Fallback xmlns="">
      <p:transition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3">
            <a:extLst>
              <a:ext uri="{FF2B5EF4-FFF2-40B4-BE49-F238E27FC236}">
                <a16:creationId xmlns:a16="http://schemas.microsoft.com/office/drawing/2014/main" id="{0DA9190F-A0BD-4F2A-8B6D-DD2DDEDF9682}"/>
              </a:ext>
            </a:extLst>
          </p:cNvPr>
          <p:cNvSpPr>
            <a:spLocks noGrp="1"/>
          </p:cNvSpPr>
          <p:nvPr>
            <p:ph type="body" idx="4294967295"/>
          </p:nvPr>
        </p:nvSpPr>
        <p:spPr/>
        <p:txBody>
          <a:bodyPr vert="horz" wrap="square" lIns="136408" tIns="68208" rIns="136408" bIns="68208" numCol="1" anchor="t" anchorCtr="0" compatLnSpc="1">
            <a:prstTxWarp prst="textNoShape">
              <a:avLst/>
            </a:prstTxWarp>
          </a:bodyPr>
          <a:lstStyle/>
          <a:p>
            <a:endParaRPr lang="fr-FR" altLang="fr-FR"/>
          </a:p>
        </p:txBody>
      </p:sp>
      <p:pic>
        <p:nvPicPr>
          <p:cNvPr id="4099" name="Picture 7" descr="ScreenShot102">
            <a:extLst>
              <a:ext uri="{FF2B5EF4-FFF2-40B4-BE49-F238E27FC236}">
                <a16:creationId xmlns:a16="http://schemas.microsoft.com/office/drawing/2014/main" id="{F6AA07DB-B5E5-40E0-A19C-CB01D25E28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84" y="33867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9" descr="ligneetoile">
            <a:extLst>
              <a:ext uri="{FF2B5EF4-FFF2-40B4-BE49-F238E27FC236}">
                <a16:creationId xmlns:a16="http://schemas.microsoft.com/office/drawing/2014/main" id="{E39B555B-913A-4C6E-BE4E-8AFC24B2A388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32100" y="5158318"/>
            <a:ext cx="6536267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1" name="Rectangle 14">
            <a:extLst>
              <a:ext uri="{FF2B5EF4-FFF2-40B4-BE49-F238E27FC236}">
                <a16:creationId xmlns:a16="http://schemas.microsoft.com/office/drawing/2014/main" id="{1EC7E8D4-B40E-4B3C-9D29-258D3C546863}"/>
              </a:ext>
            </a:extLst>
          </p:cNvPr>
          <p:cNvSpPr>
            <a:spLocks noChangeArrowheads="1"/>
          </p:cNvSpPr>
          <p:nvPr/>
        </p:nvSpPr>
        <p:spPr bwMode="auto">
          <a:xfrm rot="5400000" flipH="1">
            <a:off x="6015567" y="-6015567"/>
            <a:ext cx="160867" cy="12192000"/>
          </a:xfrm>
          <a:prstGeom prst="rect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lIns="136408" tIns="68208" rIns="136408" bIns="68208" anchor="ctr"/>
          <a:lstStyle>
            <a:lvl1pPr defTabSz="1023938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1023938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1023938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1023938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1023938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23938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23938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23938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23938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altLang="fr-FR" sz="2667"/>
          </a:p>
        </p:txBody>
      </p:sp>
      <p:sp>
        <p:nvSpPr>
          <p:cNvPr id="4102" name="Rectangle 16">
            <a:extLst>
              <a:ext uri="{FF2B5EF4-FFF2-40B4-BE49-F238E27FC236}">
                <a16:creationId xmlns:a16="http://schemas.microsoft.com/office/drawing/2014/main" id="{8F1D60A1-AC4B-4920-BDB7-9B56D9E7D697}"/>
              </a:ext>
            </a:extLst>
          </p:cNvPr>
          <p:cNvSpPr>
            <a:spLocks noChangeArrowheads="1"/>
          </p:cNvSpPr>
          <p:nvPr/>
        </p:nvSpPr>
        <p:spPr bwMode="auto">
          <a:xfrm rot="5400000" flipH="1">
            <a:off x="6037792" y="659343"/>
            <a:ext cx="116417" cy="12192000"/>
          </a:xfrm>
          <a:prstGeom prst="rect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lIns="136408" tIns="68208" rIns="136408" bIns="68208" anchor="ctr"/>
          <a:lstStyle>
            <a:lvl1pPr defTabSz="1023938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1023938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1023938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1023938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1023938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23938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23938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23938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23938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altLang="fr-FR" sz="2667"/>
          </a:p>
        </p:txBody>
      </p:sp>
      <p:pic>
        <p:nvPicPr>
          <p:cNvPr id="4103" name="Image 9">
            <a:hlinkClick r:id="rId6"/>
            <a:extLst>
              <a:ext uri="{FF2B5EF4-FFF2-40B4-BE49-F238E27FC236}">
                <a16:creationId xmlns:a16="http://schemas.microsoft.com/office/drawing/2014/main" id="{9D7FD20C-995E-4E40-B497-B9ECC1667683}"/>
              </a:ext>
            </a:extLst>
          </p:cNvPr>
          <p:cNvPicPr>
            <a:picLocks noChangeAspect="1"/>
          </p:cNvPicPr>
          <p:nvPr/>
        </p:nvPicPr>
        <p:blipFill>
          <a:blip r:embed="rId7">
            <a:lum contrast="4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3418" y="3960285"/>
            <a:ext cx="6709833" cy="5291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7833" name="Rectangle 10">
            <a:extLst>
              <a:ext uri="{FF2B5EF4-FFF2-40B4-BE49-F238E27FC236}">
                <a16:creationId xmlns:a16="http://schemas.microsoft.com/office/drawing/2014/main" id="{4488576E-F893-45D5-85D7-8FF9CF21834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27867" y="4506384"/>
            <a:ext cx="6536267" cy="649816"/>
          </a:xfrm>
          <a:prstGeom prst="rect">
            <a:avLst/>
          </a:prstGeom>
          <a:gradFill rotWithShape="1">
            <a:gsLst>
              <a:gs pos="0">
                <a:schemeClr val="accent1"/>
              </a:gs>
              <a:gs pos="50000">
                <a:schemeClr val="accent1">
                  <a:gamma/>
                  <a:tint val="0"/>
                  <a:invGamma/>
                </a:schemeClr>
              </a:gs>
              <a:gs pos="100000">
                <a:schemeClr val="accent1"/>
              </a:gs>
            </a:gsLst>
            <a:lin ang="5400000" scaled="1"/>
          </a:gradFill>
          <a:ln w="76200">
            <a:solidFill>
              <a:srgbClr val="66CCFF"/>
            </a:solidFill>
            <a:miter lim="800000"/>
            <a:headEnd/>
            <a:tailEnd/>
          </a:ln>
        </p:spPr>
        <p:txBody>
          <a:bodyPr lIns="136408" tIns="0" rIns="136408" bIns="0"/>
          <a:lstStyle/>
          <a:p>
            <a:pPr algn="ctr" defTabSz="1365217">
              <a:defRPr/>
            </a:pPr>
            <a:r>
              <a:rPr lang="fr-CA" sz="4000" dirty="0">
                <a:solidFill>
                  <a:srgbClr val="FF0066"/>
                </a:solidFill>
                <a:latin typeface="Calibri" pitchFamily="34" charset="0"/>
                <a:cs typeface="Arial" charset="0"/>
              </a:rPr>
              <a:t> </a:t>
            </a:r>
            <a:r>
              <a:rPr lang="fr-CA" sz="4400" b="1" dirty="0">
                <a:solidFill>
                  <a:srgbClr val="66CCFF"/>
                </a:solidFill>
                <a:latin typeface="Arial Rounded MT Bold" pitchFamily="34" charset="0"/>
                <a:cs typeface="Arial" charset="0"/>
                <a:hlinkClick r:id="rId8"/>
              </a:rPr>
              <a:t>http://ppsmania.fr</a:t>
            </a:r>
            <a:endParaRPr lang="fr-CA" sz="1200" dirty="0">
              <a:solidFill>
                <a:srgbClr val="66CCFF"/>
              </a:solidFill>
              <a:latin typeface="Arial Rounded MT Bold" pitchFamily="34" charset="0"/>
              <a:cs typeface="Arial" charset="0"/>
            </a:endParaRPr>
          </a:p>
        </p:txBody>
      </p:sp>
      <p:sp>
        <p:nvSpPr>
          <p:cNvPr id="77834" name="Text Box 10">
            <a:extLst>
              <a:ext uri="{FF2B5EF4-FFF2-40B4-BE49-F238E27FC236}">
                <a16:creationId xmlns:a16="http://schemas.microsoft.com/office/drawing/2014/main" id="{371A3C48-BFBD-4D0E-9BD1-F402FB501CD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6117168"/>
            <a:ext cx="12192000" cy="589090"/>
          </a:xfrm>
          <a:prstGeom prst="rect">
            <a:avLst/>
          </a:prstGeom>
          <a:noFill/>
          <a:ln>
            <a:noFill/>
          </a:ln>
          <a:effectLst/>
        </p:spPr>
        <p:txBody>
          <a:bodyPr lIns="136408" tIns="68208" rIns="136408" bIns="68208">
            <a:spAutoFit/>
          </a:bodyPr>
          <a:lstStyle>
            <a:lvl1pPr defTabSz="1023938">
              <a:defRPr>
                <a:solidFill>
                  <a:schemeClr val="tx1"/>
                </a:solidFill>
                <a:latin typeface="Arial" charset="0"/>
              </a:defRPr>
            </a:lvl1pPr>
            <a:lvl2pPr marL="509588" indent="3175" defTabSz="1023938">
              <a:defRPr>
                <a:solidFill>
                  <a:schemeClr val="tx1"/>
                </a:solidFill>
                <a:latin typeface="Arial" charset="0"/>
              </a:defRPr>
            </a:lvl2pPr>
            <a:lvl3pPr marL="1022350" indent="1588" defTabSz="1023938">
              <a:defRPr>
                <a:solidFill>
                  <a:schemeClr val="tx1"/>
                </a:solidFill>
                <a:latin typeface="Arial" charset="0"/>
              </a:defRPr>
            </a:lvl3pPr>
            <a:lvl4pPr marL="1533525" indent="3175" defTabSz="1023938">
              <a:defRPr>
                <a:solidFill>
                  <a:schemeClr val="tx1"/>
                </a:solidFill>
                <a:latin typeface="Arial" charset="0"/>
              </a:defRPr>
            </a:lvl4pPr>
            <a:lvl5pPr marL="2046288" indent="1588" defTabSz="1023938">
              <a:defRPr>
                <a:solidFill>
                  <a:schemeClr val="tx1"/>
                </a:solidFill>
                <a:latin typeface="Arial" charset="0"/>
              </a:defRPr>
            </a:lvl5pPr>
            <a:lvl6pPr marL="25034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606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178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750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  <a:defRPr/>
            </a:pPr>
            <a:r>
              <a:rPr lang="fr-FR" sz="2933" b="1">
                <a:solidFill>
                  <a:srgbClr val="0000FF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Arial" charset="0"/>
              </a:rPr>
              <a:t>Clic gauche pour arrêter</a:t>
            </a:r>
          </a:p>
        </p:txBody>
      </p:sp>
      <p:sp>
        <p:nvSpPr>
          <p:cNvPr id="77835" name="Text Box 11">
            <a:extLst>
              <a:ext uri="{FF2B5EF4-FFF2-40B4-BE49-F238E27FC236}">
                <a16:creationId xmlns:a16="http://schemas.microsoft.com/office/drawing/2014/main" id="{9625720C-7CBE-45F2-AF74-502C01A5FB2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182034"/>
            <a:ext cx="12192000" cy="512897"/>
          </a:xfrm>
          <a:prstGeom prst="rect">
            <a:avLst/>
          </a:prstGeom>
          <a:noFill/>
          <a:ln>
            <a:noFill/>
          </a:ln>
          <a:effectLst/>
        </p:spPr>
        <p:txBody>
          <a:bodyPr lIns="136408" tIns="0" rIns="136408" bIns="0">
            <a:spAutoFit/>
          </a:bodyPr>
          <a:lstStyle>
            <a:lvl1pPr defTabSz="1023938">
              <a:defRPr>
                <a:solidFill>
                  <a:schemeClr val="tx1"/>
                </a:solidFill>
                <a:latin typeface="Arial" charset="0"/>
              </a:defRPr>
            </a:lvl1pPr>
            <a:lvl2pPr marL="509588" indent="3175" defTabSz="1023938">
              <a:defRPr>
                <a:solidFill>
                  <a:schemeClr val="tx1"/>
                </a:solidFill>
                <a:latin typeface="Arial" charset="0"/>
              </a:defRPr>
            </a:lvl2pPr>
            <a:lvl3pPr marL="1022350" indent="1588" defTabSz="1023938">
              <a:defRPr>
                <a:solidFill>
                  <a:schemeClr val="tx1"/>
                </a:solidFill>
                <a:latin typeface="Arial" charset="0"/>
              </a:defRPr>
            </a:lvl3pPr>
            <a:lvl4pPr marL="1533525" indent="3175" defTabSz="1023938">
              <a:defRPr>
                <a:solidFill>
                  <a:schemeClr val="tx1"/>
                </a:solidFill>
                <a:latin typeface="Arial" charset="0"/>
              </a:defRPr>
            </a:lvl4pPr>
            <a:lvl5pPr marL="2046288" indent="1588" defTabSz="1023938">
              <a:defRPr>
                <a:solidFill>
                  <a:schemeClr val="tx1"/>
                </a:solidFill>
                <a:latin typeface="Arial" charset="0"/>
              </a:defRPr>
            </a:lvl5pPr>
            <a:lvl6pPr marL="25034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606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178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750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  <a:defRPr/>
            </a:pPr>
            <a:r>
              <a:rPr lang="fr-FR" sz="2800" b="1" dirty="0">
                <a:solidFill>
                  <a:srgbClr val="0000FF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Arial" charset="0"/>
              </a:rPr>
              <a:t>Je fais partie des 200 créateurs de PPSMANIA, tous bénévoles</a:t>
            </a:r>
            <a:r>
              <a:rPr lang="fr-FR" sz="3333" b="1" dirty="0">
                <a:solidFill>
                  <a:srgbClr val="0000FF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Arial" charset="0"/>
              </a:rPr>
              <a:t>.</a:t>
            </a:r>
          </a:p>
        </p:txBody>
      </p:sp>
      <p:sp>
        <p:nvSpPr>
          <p:cNvPr id="12" name="ZoneTexte 11">
            <a:extLst>
              <a:ext uri="{FF2B5EF4-FFF2-40B4-BE49-F238E27FC236}">
                <a16:creationId xmlns:a16="http://schemas.microsoft.com/office/drawing/2014/main" id="{94EAB18A-36B1-484D-B563-D770001029DD}"/>
              </a:ext>
            </a:extLst>
          </p:cNvPr>
          <p:cNvSpPr txBox="1"/>
          <p:nvPr/>
        </p:nvSpPr>
        <p:spPr>
          <a:xfrm>
            <a:off x="4413251" y="728134"/>
            <a:ext cx="3491661" cy="91300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fr-CH" sz="5333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Rogimage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5000">
        <p:sndAc>
          <p:stSnd loop="1">
            <p:snd r:embed="rId3" name="Valse.wav"/>
          </p:stSnd>
        </p:sndAc>
      </p:transition>
    </mc:Choice>
    <mc:Fallback xmlns="">
      <p:transition advClick="0" advTm="5000">
        <p:sndAc>
          <p:stSnd loop="1">
            <p:snd r:embed="rId9" name="Vals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autoRev="1" fill="hold"/>
                                        <p:tgtEl>
                                          <p:spTgt spid="778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00FF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autoRev="1" fill="hold"/>
                                        <p:tgtEl>
                                          <p:spTgt spid="778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00FF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autoRev="1" fill="hold"/>
                                        <p:tgtEl>
                                          <p:spTgt spid="778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Murano &amp; Buran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Léo Ferré</Template>
  <TotalTime>2</TotalTime>
  <Words>85</Words>
  <Application>Microsoft Office PowerPoint</Application>
  <PresentationFormat>Grand écran</PresentationFormat>
  <Paragraphs>26</Paragraphs>
  <Slides>3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8" baseType="lpstr">
      <vt:lpstr>Arial</vt:lpstr>
      <vt:lpstr>Arial Rounded MT Bold</vt:lpstr>
      <vt:lpstr>Calibri</vt:lpstr>
      <vt:lpstr>Monotype Corsiva</vt:lpstr>
      <vt:lpstr>Murano &amp; Burano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Roger</dc:creator>
  <cp:lastModifiedBy>Roger</cp:lastModifiedBy>
  <cp:revision>1</cp:revision>
  <dcterms:created xsi:type="dcterms:W3CDTF">2025-07-09T08:02:52Z</dcterms:created>
  <dcterms:modified xsi:type="dcterms:W3CDTF">2025-07-09T08:05:49Z</dcterms:modified>
</cp:coreProperties>
</file>