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4" autoAdjust="0"/>
    <p:restoredTop sz="94660"/>
  </p:normalViewPr>
  <p:slideViewPr>
    <p:cSldViewPr snapToGrid="0">
      <p:cViewPr varScale="1">
        <p:scale>
          <a:sx n="63" d="100"/>
          <a:sy n="63" d="100"/>
        </p:scale>
        <p:origin x="55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F7AA9227-A0BA-27CA-40BE-3DDA717F5F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1C20150-557B-B8E8-76C5-9E175386441B}"/>
              </a:ext>
            </a:extLst>
          </p:cNvPr>
          <p:cNvSpPr txBox="1"/>
          <p:nvPr/>
        </p:nvSpPr>
        <p:spPr>
          <a:xfrm>
            <a:off x="4092382" y="890016"/>
            <a:ext cx="4612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Malestroit Morbihan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sndAc>
          <p:stSnd>
            <p:snd r:embed="rId2" name="Bagad  Aùel  Douar  Malestroit- 1er - 5 ème catégorie.wmv.wav"/>
          </p:stSnd>
        </p:sndAc>
      </p:transition>
    </mc:Choice>
    <mc:Fallback>
      <p:transition spd="slow" advClick="0" advTm="12000">
        <p:sndAc>
          <p:stSnd>
            <p:snd r:embed="rId2" name="Bagad  Aùel  Douar  Malestroit- 1er - 5 ème catégorie.wmv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592395EB-60EB-0934-ED73-A64990A608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376" y="279000"/>
            <a:ext cx="840876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BA73969-4D00-853C-220E-7122436FB085}"/>
              </a:ext>
            </a:extLst>
          </p:cNvPr>
          <p:cNvSpPr txBox="1"/>
          <p:nvPr/>
        </p:nvSpPr>
        <p:spPr>
          <a:xfrm>
            <a:off x="8887968" y="2926080"/>
            <a:ext cx="3108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Canal de Nantes à Brest (dérivation de l'Oust) au niveau de l'écluse de Malestroit.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B18D0D28-2669-6E8F-90B6-966DEA9FD6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0336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3B81909-E646-9A74-F162-0EDD9F3ACFB5}"/>
              </a:ext>
            </a:extLst>
          </p:cNvPr>
          <p:cNvSpPr txBox="1"/>
          <p:nvPr/>
        </p:nvSpPr>
        <p:spPr>
          <a:xfrm>
            <a:off x="195072" y="3096768"/>
            <a:ext cx="33649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L'Oust et le Canal de Nantes à Brest au niveau de leur jonction juste en aval de l'île Notre-Dame.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8FC5EDC6-59EE-7266-27B7-F43DB68083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647" y="486264"/>
            <a:ext cx="10162706" cy="54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6BC88804-9BF2-7BC2-7679-536C68EA3564}"/>
              </a:ext>
            </a:extLst>
          </p:cNvPr>
          <p:cNvSpPr txBox="1"/>
          <p:nvPr/>
        </p:nvSpPr>
        <p:spPr>
          <a:xfrm>
            <a:off x="2584704" y="5981592"/>
            <a:ext cx="8278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Malestroit : l'Oust en crue (8 novembre 2019).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arbre, eau&#10;&#10;Le contenu généré par l’IA peut être incorrect.">
            <a:extLst>
              <a:ext uri="{FF2B5EF4-FFF2-40B4-BE49-F238E27FC236}">
                <a16:creationId xmlns:a16="http://schemas.microsoft.com/office/drawing/2014/main" id="{35344235-4BF7-F0DF-2721-962911C2A7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32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C092321-5FB3-CAD2-7F29-8D8427D344AC}"/>
              </a:ext>
            </a:extLst>
          </p:cNvPr>
          <p:cNvSpPr txBox="1"/>
          <p:nvPr/>
        </p:nvSpPr>
        <p:spPr>
          <a:xfrm>
            <a:off x="8778240" y="3633216"/>
            <a:ext cx="315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Malestroit : l'Oust en crue (8 novembre 2019).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88AFCDD3-B17C-ECFF-8A56-4C634E775B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952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3693DB3-4C4F-4EC0-0455-C093B1F12AA5}"/>
              </a:ext>
            </a:extLst>
          </p:cNvPr>
          <p:cNvSpPr txBox="1"/>
          <p:nvPr/>
        </p:nvSpPr>
        <p:spPr>
          <a:xfrm>
            <a:off x="829056" y="3560064"/>
            <a:ext cx="2767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"Pont Neuf", pont sur l'Oust inauguré en 1932.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véhicule, bateau, canal&#10;&#10;Le contenu généré par l’IA peut être incorrect.">
            <a:extLst>
              <a:ext uri="{FF2B5EF4-FFF2-40B4-BE49-F238E27FC236}">
                <a16:creationId xmlns:a16="http://schemas.microsoft.com/office/drawing/2014/main" id="{75DA3C79-0431-BF5E-AA0B-37E62F1B8F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377" y="279000"/>
            <a:ext cx="960000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430B36D-2777-5AA1-3FDF-3C68C9AA259F}"/>
              </a:ext>
            </a:extLst>
          </p:cNvPr>
          <p:cNvSpPr txBox="1"/>
          <p:nvPr/>
        </p:nvSpPr>
        <p:spPr>
          <a:xfrm>
            <a:off x="10153875" y="2282953"/>
            <a:ext cx="20381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Passage du chaland Jeanne-d'Arc (de Port-Launay) à Malestroit dans la décennie 1920.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ciel, plein air, bâtiment, scène&#10;&#10;Le contenu généré par l’IA peut être incorrect.">
            <a:extLst>
              <a:ext uri="{FF2B5EF4-FFF2-40B4-BE49-F238E27FC236}">
                <a16:creationId xmlns:a16="http://schemas.microsoft.com/office/drawing/2014/main" id="{919FA9F4-1414-1E55-6A6F-80702A9B22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3648" y="279000"/>
            <a:ext cx="840876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6F8D689-795D-EB3D-9CCB-0C84E33F4609}"/>
              </a:ext>
            </a:extLst>
          </p:cNvPr>
          <p:cNvSpPr txBox="1"/>
          <p:nvPr/>
        </p:nvSpPr>
        <p:spPr>
          <a:xfrm>
            <a:off x="158496" y="3340608"/>
            <a:ext cx="3352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Malestroit :place du Bouffay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bâtiment, fenêtre, plein air, ciel&#10;&#10;Le contenu généré par l’IA peut être incorrect.">
            <a:extLst>
              <a:ext uri="{FF2B5EF4-FFF2-40B4-BE49-F238E27FC236}">
                <a16:creationId xmlns:a16="http://schemas.microsoft.com/office/drawing/2014/main" id="{9DF0BD48-EC54-4FA3-AA36-057BE74905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A6308BE-31D8-BD0B-4969-3AC761571293}"/>
              </a:ext>
            </a:extLst>
          </p:cNvPr>
          <p:cNvSpPr txBox="1"/>
          <p:nvPr/>
        </p:nvSpPr>
        <p:spPr>
          <a:xfrm>
            <a:off x="8912352" y="2901696"/>
            <a:ext cx="31577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Malestroit : maison paroissiale le long de la rive droite de l'Oust.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grave, cimetière&#10;&#10;Le contenu généré par l’IA peut être incorrect.">
            <a:extLst>
              <a:ext uri="{FF2B5EF4-FFF2-40B4-BE49-F238E27FC236}">
                <a16:creationId xmlns:a16="http://schemas.microsoft.com/office/drawing/2014/main" id="{533FF496-5A35-6C4C-AB51-C0DBD1830D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3821" y="279000"/>
            <a:ext cx="472352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CA5929-436C-CD3D-EFD5-91B4E49FDEF8}"/>
              </a:ext>
            </a:extLst>
          </p:cNvPr>
          <p:cNvSpPr txBox="1"/>
          <p:nvPr/>
        </p:nvSpPr>
        <p:spPr>
          <a:xfrm>
            <a:off x="877824" y="4084320"/>
            <a:ext cx="304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Malestroit : la fontaine du Lion d'Or.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dessin, croquis, Style rétro&#10;&#10;Le contenu généré par l’IA peut être incorrect.">
            <a:extLst>
              <a:ext uri="{FF2B5EF4-FFF2-40B4-BE49-F238E27FC236}">
                <a16:creationId xmlns:a16="http://schemas.microsoft.com/office/drawing/2014/main" id="{B35E204B-3C91-FF4E-060F-96B7471577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9637" y="279000"/>
            <a:ext cx="349272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9883FF-1C4C-563E-8E08-980CD1128BBB}"/>
              </a:ext>
            </a:extLst>
          </p:cNvPr>
          <p:cNvSpPr txBox="1"/>
          <p:nvPr/>
        </p:nvSpPr>
        <p:spPr>
          <a:xfrm>
            <a:off x="7909135" y="3011424"/>
            <a:ext cx="34927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Gisant en marbre de Jean II de Malestroit et de son épouse (dessin de Dom Morice)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signe, bâtiment&#10;&#10;Le contenu généré par l’IA peut être incorrect.">
            <a:extLst>
              <a:ext uri="{FF2B5EF4-FFF2-40B4-BE49-F238E27FC236}">
                <a16:creationId xmlns:a16="http://schemas.microsoft.com/office/drawing/2014/main" id="{77B7A7B0-697D-0701-99A2-689E64C466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4639" y="459000"/>
            <a:ext cx="8913496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4428F5-31EF-8EEA-BD35-104EC6A7DD2B}"/>
              </a:ext>
            </a:extLst>
          </p:cNvPr>
          <p:cNvSpPr txBox="1"/>
          <p:nvPr/>
        </p:nvSpPr>
        <p:spPr>
          <a:xfrm>
            <a:off x="279930" y="1853184"/>
            <a:ext cx="223162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Plaque commémorative de la signature de la trêve de Malestroit le 19 janvier 1343 dans la chapelle de La Madeleine.</a:t>
            </a: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roquis, peinture, dessin&#10;&#10;Le contenu généré par l’IA peut être incorrect.">
            <a:extLst>
              <a:ext uri="{FF2B5EF4-FFF2-40B4-BE49-F238E27FC236}">
                <a16:creationId xmlns:a16="http://schemas.microsoft.com/office/drawing/2014/main" id="{4894B74C-61B5-06F1-E981-CCC86BAFD8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867" y="778179"/>
            <a:ext cx="8676000" cy="530164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214C7D-3387-5398-67CD-97565F7799F4}"/>
              </a:ext>
            </a:extLst>
          </p:cNvPr>
          <p:cNvSpPr txBox="1"/>
          <p:nvPr/>
        </p:nvSpPr>
        <p:spPr>
          <a:xfrm>
            <a:off x="9204960" y="2109216"/>
            <a:ext cx="31577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Tour datant du XVe siècle rue Saint-Michel (angle du Champ de foire) : un des rares vestiges subsistant des anciens remparts (</a:t>
            </a: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herbe&#10;&#10;Le contenu généré par l’IA peut être incorrect.">
            <a:extLst>
              <a:ext uri="{FF2B5EF4-FFF2-40B4-BE49-F238E27FC236}">
                <a16:creationId xmlns:a16="http://schemas.microsoft.com/office/drawing/2014/main" id="{11BFAAE4-627E-0B8D-F744-1A31F9E172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6649" y="279000"/>
            <a:ext cx="868965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7DBBFB-4966-570C-A12B-C14D8FF34AAC}"/>
              </a:ext>
            </a:extLst>
          </p:cNvPr>
          <p:cNvSpPr txBox="1"/>
          <p:nvPr/>
        </p:nvSpPr>
        <p:spPr>
          <a:xfrm>
            <a:off x="465696" y="2459504"/>
            <a:ext cx="27188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ruines de la chapelle de La Madeleine qui a conservé son clocher-mur.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EC721D1D-D088-08C7-9FA3-9FD6193738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8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A3209C-B5D9-12A6-2A5B-F3E1EBE6CE15}"/>
              </a:ext>
            </a:extLst>
          </p:cNvPr>
          <p:cNvSpPr txBox="1"/>
          <p:nvPr/>
        </p:nvSpPr>
        <p:spPr>
          <a:xfrm>
            <a:off x="9083040" y="2877312"/>
            <a:ext cx="29992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Malestroit : la maison du tribunal de la seigneurie de La Chapelle-Quintin (dite aussi Quintin-à-Malestroit).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ument, mémorial&#10;&#10;Le contenu généré par l’IA peut être incorrect.">
            <a:extLst>
              <a:ext uri="{FF2B5EF4-FFF2-40B4-BE49-F238E27FC236}">
                <a16:creationId xmlns:a16="http://schemas.microsoft.com/office/drawing/2014/main" id="{012B646B-276D-4D83-1F8F-5EA2BC6A9A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1239" y="279000"/>
            <a:ext cx="570781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F7220B-96D4-4403-D3BF-09F764933A2A}"/>
              </a:ext>
            </a:extLst>
          </p:cNvPr>
          <p:cNvSpPr txBox="1"/>
          <p:nvPr/>
        </p:nvSpPr>
        <p:spPr>
          <a:xfrm>
            <a:off x="524256" y="3429000"/>
            <a:ext cx="2974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monument aux morts de Malestroit.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olice, nombre, Rectangle&#10;&#10;Le contenu généré par l’IA peut être incorrect.">
            <a:extLst>
              <a:ext uri="{FF2B5EF4-FFF2-40B4-BE49-F238E27FC236}">
                <a16:creationId xmlns:a16="http://schemas.microsoft.com/office/drawing/2014/main" id="{05EAA5B2-CED2-55A2-D968-B6BB940A2E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2189" y="279000"/>
            <a:ext cx="516923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3C9A07-98FC-DF82-C4C9-49EA152C7735}"/>
              </a:ext>
            </a:extLst>
          </p:cNvPr>
          <p:cNvSpPr txBox="1"/>
          <p:nvPr/>
        </p:nvSpPr>
        <p:spPr>
          <a:xfrm>
            <a:off x="8561421" y="2926080"/>
            <a:ext cx="34381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Panneau commémoratif de faits survenus à Malestroit pendant la Seconde Guerre mondiale.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4DE9815A-6C0D-B12B-CFD6-CC49F9CC4F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6968" y="279000"/>
            <a:ext cx="466666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7B312A-AAD7-D797-B2F3-6508C9520EB4}"/>
              </a:ext>
            </a:extLst>
          </p:cNvPr>
          <p:cNvSpPr txBox="1"/>
          <p:nvPr/>
        </p:nvSpPr>
        <p:spPr>
          <a:xfrm>
            <a:off x="890016" y="3965448"/>
            <a:ext cx="3340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L'hôtel de ville de Malestroit.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B79B0319-9CE2-96D9-90FF-E998C66FCD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614" y="279000"/>
            <a:ext cx="945371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E6403E-77AA-865D-6936-A32FC1FF6CD9}"/>
              </a:ext>
            </a:extLst>
          </p:cNvPr>
          <p:cNvSpPr txBox="1"/>
          <p:nvPr/>
        </p:nvSpPr>
        <p:spPr>
          <a:xfrm>
            <a:off x="10131552" y="3096768"/>
            <a:ext cx="18897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Saint-Gilles : vue extérieure d'ensemble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5FCD3D23-EDF8-E9C2-EF95-CD224C8891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A624B5-40B3-38DB-11CB-1037C5DD84B8}"/>
              </a:ext>
            </a:extLst>
          </p:cNvPr>
          <p:cNvSpPr txBox="1"/>
          <p:nvPr/>
        </p:nvSpPr>
        <p:spPr>
          <a:xfrm>
            <a:off x="121920" y="3523488"/>
            <a:ext cx="30601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Saint-Gilles : vue extérieure d'ensemble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arche&#10;&#10;Le contenu généré par l’IA peut être incorrect.">
            <a:extLst>
              <a:ext uri="{FF2B5EF4-FFF2-40B4-BE49-F238E27FC236}">
                <a16:creationId xmlns:a16="http://schemas.microsoft.com/office/drawing/2014/main" id="{CBF9EB8F-7608-A151-F350-9CA05050FD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4781" y="279000"/>
            <a:ext cx="472352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9CB200-866B-231E-544E-3F0EE073EC12}"/>
              </a:ext>
            </a:extLst>
          </p:cNvPr>
          <p:cNvSpPr txBox="1"/>
          <p:nvPr/>
        </p:nvSpPr>
        <p:spPr>
          <a:xfrm>
            <a:off x="8485632" y="3194304"/>
            <a:ext cx="34381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Saint-Gilles : double porte.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ciel, Symétrie&#10;&#10;Le contenu généré par l’IA peut être incorrect.">
            <a:extLst>
              <a:ext uri="{FF2B5EF4-FFF2-40B4-BE49-F238E27FC236}">
                <a16:creationId xmlns:a16="http://schemas.microsoft.com/office/drawing/2014/main" id="{5E533FEA-23F8-0141-BE45-783BFB5DA7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6429" y="279000"/>
            <a:ext cx="472352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5BC948-861E-6B7A-8792-C63C67E00044}"/>
              </a:ext>
            </a:extLst>
          </p:cNvPr>
          <p:cNvSpPr txBox="1"/>
          <p:nvPr/>
        </p:nvSpPr>
        <p:spPr>
          <a:xfrm>
            <a:off x="816864" y="3633216"/>
            <a:ext cx="293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Saint-Gilles : fenêtre du chevet.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âtiment, mosaïque, plafond&#10;&#10;Le contenu généré par l’IA peut être incorrect.">
            <a:extLst>
              <a:ext uri="{FF2B5EF4-FFF2-40B4-BE49-F238E27FC236}">
                <a16:creationId xmlns:a16="http://schemas.microsoft.com/office/drawing/2014/main" id="{72270C73-9E1D-2676-DA6F-2DEEF885FB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2113" y="279000"/>
            <a:ext cx="579977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746A53-B4AB-9558-1934-8306D49EF832}"/>
              </a:ext>
            </a:extLst>
          </p:cNvPr>
          <p:cNvSpPr txBox="1"/>
          <p:nvPr/>
        </p:nvSpPr>
        <p:spPr>
          <a:xfrm>
            <a:off x="9009888" y="2535936"/>
            <a:ext cx="3035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Église Saint-Gilles : fresques romanes de la croisée de voûte.</a:t>
            </a: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église&#10;&#10;Le contenu généré par l’IA peut être incorrect.">
            <a:extLst>
              <a:ext uri="{FF2B5EF4-FFF2-40B4-BE49-F238E27FC236}">
                <a16:creationId xmlns:a16="http://schemas.microsoft.com/office/drawing/2014/main" id="{38D5985C-0B2C-FA4D-6D71-14C4C586AD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636" y="279000"/>
            <a:ext cx="945371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5ADD95-D1D1-6E98-C724-57B92D064C2C}"/>
              </a:ext>
            </a:extLst>
          </p:cNvPr>
          <p:cNvSpPr txBox="1"/>
          <p:nvPr/>
        </p:nvSpPr>
        <p:spPr>
          <a:xfrm>
            <a:off x="190650" y="3267456"/>
            <a:ext cx="2547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Chapelle de la Madeleine : façade sud.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5DDCAFB9-A563-91EF-B142-4C4230769B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000" y="279000"/>
            <a:ext cx="42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B42123-2D94-C45A-5A12-F222D526F3E1}"/>
              </a:ext>
            </a:extLst>
          </p:cNvPr>
          <p:cNvSpPr txBox="1"/>
          <p:nvPr/>
        </p:nvSpPr>
        <p:spPr>
          <a:xfrm>
            <a:off x="8388096" y="3316224"/>
            <a:ext cx="3803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Chapelle de la Madeleine : le clocher-mur.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pierre, herbe&#10;&#10;Le contenu généré par l’IA peut être incorrect.">
            <a:extLst>
              <a:ext uri="{FF2B5EF4-FFF2-40B4-BE49-F238E27FC236}">
                <a16:creationId xmlns:a16="http://schemas.microsoft.com/office/drawing/2014/main" id="{42131DB3-34C0-5783-E27B-7058ADA043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0107" y="279000"/>
            <a:ext cx="945370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AA3556-D9C3-8170-1305-FE679916B5ED}"/>
              </a:ext>
            </a:extLst>
          </p:cNvPr>
          <p:cNvSpPr txBox="1"/>
          <p:nvPr/>
        </p:nvSpPr>
        <p:spPr>
          <a:xfrm>
            <a:off x="134112" y="3291840"/>
            <a:ext cx="20970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Vestiges à l'intérieur de la chapelle de la Madeleine.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ur de pierre, ciel&#10;&#10;Le contenu généré par l’IA peut être incorrect.">
            <a:extLst>
              <a:ext uri="{FF2B5EF4-FFF2-40B4-BE49-F238E27FC236}">
                <a16:creationId xmlns:a16="http://schemas.microsoft.com/office/drawing/2014/main" id="{E6C49798-CD0C-31FB-C0C1-CE51FAE6FD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2192" y="279000"/>
            <a:ext cx="42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830884-683A-9E4C-3911-A6811C0E3A39}"/>
              </a:ext>
            </a:extLst>
          </p:cNvPr>
          <p:cNvSpPr txBox="1"/>
          <p:nvPr/>
        </p:nvSpPr>
        <p:spPr>
          <a:xfrm>
            <a:off x="8022192" y="3072384"/>
            <a:ext cx="382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Croix du faubourg Saint-Michel.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tatue, ciel&#10;&#10;Le contenu généré par l’IA peut être incorrect.">
            <a:extLst>
              <a:ext uri="{FF2B5EF4-FFF2-40B4-BE49-F238E27FC236}">
                <a16:creationId xmlns:a16="http://schemas.microsoft.com/office/drawing/2014/main" id="{F39494A7-C009-F322-9DC6-0B26D81CB7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7536" y="279000"/>
            <a:ext cx="42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8855E6-7E2E-D05B-3FFA-54D7524BA9F7}"/>
              </a:ext>
            </a:extLst>
          </p:cNvPr>
          <p:cNvSpPr txBox="1"/>
          <p:nvPr/>
        </p:nvSpPr>
        <p:spPr>
          <a:xfrm>
            <a:off x="1487424" y="3659832"/>
            <a:ext cx="3584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Croix Joubin.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maison&#10;&#10;Le contenu généré par l’IA peut être incorrect.">
            <a:extLst>
              <a:ext uri="{FF2B5EF4-FFF2-40B4-BE49-F238E27FC236}">
                <a16:creationId xmlns:a16="http://schemas.microsoft.com/office/drawing/2014/main" id="{FB73E31D-AFF0-E7C1-3EEA-A526D63D32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50" y="279000"/>
            <a:ext cx="94759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3C0958-D5F8-A68E-2B6F-3C3CD0CC1D91}"/>
              </a:ext>
            </a:extLst>
          </p:cNvPr>
          <p:cNvSpPr txBox="1"/>
          <p:nvPr/>
        </p:nvSpPr>
        <p:spPr>
          <a:xfrm>
            <a:off x="2519006" y="6079943"/>
            <a:ext cx="7876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maisons anciennes de la place du Bouffay.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30AEB8EE-4F95-8264-19E5-0B2FB75118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2353056"/>
            <a:ext cx="5760000" cy="43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11E95E-A774-2BF8-4786-EE6BBCA473F7}"/>
              </a:ext>
            </a:extLst>
          </p:cNvPr>
          <p:cNvSpPr txBox="1"/>
          <p:nvPr/>
        </p:nvSpPr>
        <p:spPr>
          <a:xfrm>
            <a:off x="628608" y="1902767"/>
            <a:ext cx="576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maison du 9, place du Bouffay.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fenêtre, nuage&#10;&#10;Le contenu généré par l’IA peut être incorrect.">
            <a:extLst>
              <a:ext uri="{FF2B5EF4-FFF2-40B4-BE49-F238E27FC236}">
                <a16:creationId xmlns:a16="http://schemas.microsoft.com/office/drawing/2014/main" id="{7DA0E7B0-A924-1F5C-898F-A799DDD4E0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4000" y="210767"/>
            <a:ext cx="4512000" cy="338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2DE8B33-F43B-B41C-92A8-B69F8004B193}"/>
              </a:ext>
            </a:extLst>
          </p:cNvPr>
          <p:cNvSpPr txBox="1"/>
          <p:nvPr/>
        </p:nvSpPr>
        <p:spPr>
          <a:xfrm>
            <a:off x="7721952" y="3682059"/>
            <a:ext cx="484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maison du 13, place du Bouffay.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AEB4E2D-6CDC-FC71-8776-29F4F7550D7B}"/>
              </a:ext>
            </a:extLst>
          </p:cNvPr>
          <p:cNvSpPr txBox="1"/>
          <p:nvPr/>
        </p:nvSpPr>
        <p:spPr>
          <a:xfrm>
            <a:off x="336000" y="210767"/>
            <a:ext cx="619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La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Lorient Vous A Présenté La commune De              Malestroit -Bretagne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A34B5AE-1E8C-741D-93D6-9BBD14F3EE19}"/>
              </a:ext>
            </a:extLst>
          </p:cNvPr>
          <p:cNvSpPr txBox="1"/>
          <p:nvPr/>
        </p:nvSpPr>
        <p:spPr>
          <a:xfrm>
            <a:off x="7180128" y="5182570"/>
            <a:ext cx="5059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354</Words>
  <Application>Microsoft Office PowerPoint</Application>
  <PresentationFormat>Grand écran</PresentationFormat>
  <Paragraphs>35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2025-02-28T10:54:19Z</dcterms:created>
  <dcterms:modified xsi:type="dcterms:W3CDTF">2025-07-06T08:55:34Z</dcterms:modified>
</cp:coreProperties>
</file>