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80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8" r:id="rId17"/>
    <p:sldId id="257" r:id="rId18"/>
    <p:sldId id="273" r:id="rId19"/>
    <p:sldId id="274" r:id="rId20"/>
    <p:sldId id="277" r:id="rId21"/>
    <p:sldId id="287" r:id="rId22"/>
    <p:sldId id="278" r:id="rId23"/>
    <p:sldId id="279" r:id="rId24"/>
    <p:sldId id="281" r:id="rId25"/>
    <p:sldId id="282" r:id="rId26"/>
    <p:sldId id="284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255" autoAdjust="0"/>
    <p:restoredTop sz="94660"/>
  </p:normalViewPr>
  <p:slideViewPr>
    <p:cSldViewPr snapToGrid="0">
      <p:cViewPr varScale="1">
        <p:scale>
          <a:sx n="63" d="100"/>
          <a:sy n="63" d="100"/>
        </p:scale>
        <p:origin x="18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57136-85FD-4F5B-A994-EFC4C6BAE7B4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EC0C3-C04A-4151-84A8-E2A1A9C9D3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671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CEC0C3-C04A-4151-84A8-E2A1A9C9D3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461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ante, Aménagement paysager, jardin&#10;&#10;Le contenu généré par l’IA peut être incorrect.">
            <a:extLst>
              <a:ext uri="{FF2B5EF4-FFF2-40B4-BE49-F238E27FC236}">
                <a16:creationId xmlns:a16="http://schemas.microsoft.com/office/drawing/2014/main" id="{99117256-9287-8348-FE14-6B054ABAD8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53" y="315576"/>
            <a:ext cx="10788493" cy="594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D2DAFA-A9E2-6B1A-116A-537A78A724A8}"/>
              </a:ext>
            </a:extLst>
          </p:cNvPr>
          <p:cNvSpPr txBox="1"/>
          <p:nvPr/>
        </p:nvSpPr>
        <p:spPr>
          <a:xfrm>
            <a:off x="2011680" y="5424579"/>
            <a:ext cx="881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jardin de buis du bastion de Marqueyssac avec ses rondeurs et sa taille moutonnante, sur la commune de Vézac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95BF03C-3284-714E-E8FA-FDFA385C1ED6}"/>
              </a:ext>
            </a:extLst>
          </p:cNvPr>
          <p:cNvSpPr txBox="1"/>
          <p:nvPr/>
        </p:nvSpPr>
        <p:spPr>
          <a:xfrm>
            <a:off x="2943654" y="852024"/>
            <a:ext cx="881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Jardin De </a:t>
            </a:r>
            <a:r>
              <a:rPr lang="fr-FR" sz="2800" b="1" dirty="0" err="1">
                <a:solidFill>
                  <a:schemeClr val="bg1"/>
                </a:solidFill>
              </a:rPr>
              <a:t>Marqueyssac</a:t>
            </a:r>
            <a:r>
              <a:rPr lang="fr-FR" sz="2800" b="1" dirty="0">
                <a:solidFill>
                  <a:schemeClr val="bg1"/>
                </a:solidFill>
              </a:rPr>
              <a:t> ( Vézac )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ndAc>
          <p:stSnd>
            <p:snd r:embed="rId2" name="Ma Dordogne.wav"/>
          </p:stSnd>
        </p:sndAc>
      </p:transition>
    </mc:Choice>
    <mc:Fallback>
      <p:transition spd="slow" advClick="0" advTm="9000">
        <p:sndAc>
          <p:stSnd>
            <p:snd r:embed="rId2" name="Ma Dordog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29194B5F-AA9B-6ECD-3B20-D24F3F1CA5F7}"/>
              </a:ext>
            </a:extLst>
          </p:cNvPr>
          <p:cNvSpPr txBox="1"/>
          <p:nvPr/>
        </p:nvSpPr>
        <p:spPr>
          <a:xfrm>
            <a:off x="8753856" y="1488442"/>
            <a:ext cx="353568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jardins Les jardins de </a:t>
            </a:r>
            <a:r>
              <a:rPr lang="fr-FR" sz="2800" b="1" dirty="0" err="1">
                <a:solidFill>
                  <a:srgbClr val="FFFF00"/>
                </a:solidFill>
              </a:rPr>
              <a:t>Marqueyssac</a:t>
            </a:r>
            <a:r>
              <a:rPr lang="fr-FR" sz="2800" b="1" dirty="0">
                <a:solidFill>
                  <a:srgbClr val="FFFF00"/>
                </a:solidFill>
              </a:rPr>
              <a:t> se situent sur la commune de Vézac, dans le département français de la Dordogne, en région Nouvelle-Aquitaine. </a:t>
            </a:r>
          </a:p>
        </p:txBody>
      </p:sp>
      <p:pic>
        <p:nvPicPr>
          <p:cNvPr id="5" name="Image 4" descr="Une image contenant plein air, ciel, eau, arbre&#10;&#10;Le contenu généré par l’IA peut être incorrect.">
            <a:extLst>
              <a:ext uri="{FF2B5EF4-FFF2-40B4-BE49-F238E27FC236}">
                <a16:creationId xmlns:a16="http://schemas.microsoft.com/office/drawing/2014/main" id="{D5ED9429-7B52-B6A1-8AC4-1DEE4D1CE7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992" y="382396"/>
            <a:ext cx="8160000" cy="612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2F719EA-E2CB-2537-A782-0937176FBE29}"/>
              </a:ext>
            </a:extLst>
          </p:cNvPr>
          <p:cNvSpPr txBox="1"/>
          <p:nvPr/>
        </p:nvSpPr>
        <p:spPr>
          <a:xfrm>
            <a:off x="499872" y="6013939"/>
            <a:ext cx="8570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Vézac - Château de la </a:t>
            </a:r>
            <a:r>
              <a:rPr lang="fr-FR" sz="2400" b="1" dirty="0" err="1">
                <a:solidFill>
                  <a:schemeClr val="bg1"/>
                </a:solidFill>
              </a:rPr>
              <a:t>Malartrie</a:t>
            </a:r>
            <a:r>
              <a:rPr lang="fr-FR" sz="2400" b="1" dirty="0">
                <a:solidFill>
                  <a:schemeClr val="bg1"/>
                </a:solidFill>
              </a:rPr>
              <a:t> au bord de la Dordogne</a:t>
            </a: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jardin&#10;&#10;Le contenu généré par l’IA peut être incorrect.">
            <a:extLst>
              <a:ext uri="{FF2B5EF4-FFF2-40B4-BE49-F238E27FC236}">
                <a16:creationId xmlns:a16="http://schemas.microsoft.com/office/drawing/2014/main" id="{3E714050-5752-C2C8-ED56-5277E19BB4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090" y="279000"/>
            <a:ext cx="9473352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BFDA22-5289-24A1-E294-3291639B61BB}"/>
              </a:ext>
            </a:extLst>
          </p:cNvPr>
          <p:cNvSpPr txBox="1"/>
          <p:nvPr/>
        </p:nvSpPr>
        <p:spPr>
          <a:xfrm>
            <a:off x="9936480" y="3560064"/>
            <a:ext cx="2255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jardins de Marqueyssac.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aie, ciel&#10;&#10;Le contenu généré par l’IA peut être incorrect.">
            <a:extLst>
              <a:ext uri="{FF2B5EF4-FFF2-40B4-BE49-F238E27FC236}">
                <a16:creationId xmlns:a16="http://schemas.microsoft.com/office/drawing/2014/main" id="{8277CF0D-A721-A011-D840-3FA9CF6EAA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2" y="279000"/>
            <a:ext cx="9453715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D77BC3-1BC4-9397-DF04-685D81F66998}"/>
              </a:ext>
            </a:extLst>
          </p:cNvPr>
          <p:cNvSpPr txBox="1"/>
          <p:nvPr/>
        </p:nvSpPr>
        <p:spPr>
          <a:xfrm>
            <a:off x="3171886" y="6202679"/>
            <a:ext cx="6717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Buis taillés dans la motée vers le château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70E208B3-8519-582E-9366-EADFA7C091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38" y="279000"/>
            <a:ext cx="9561764" cy="6372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44BBF40-833E-7FBD-F7DC-E671D60E9E6B}"/>
              </a:ext>
            </a:extLst>
          </p:cNvPr>
          <p:cNvSpPr txBox="1"/>
          <p:nvPr/>
        </p:nvSpPr>
        <p:spPr>
          <a:xfrm>
            <a:off x="3187364" y="6217920"/>
            <a:ext cx="5925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 la porte du Château vers l'est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forêt, paysage&#10;&#10;Le contenu généré par l’IA peut être incorrect.">
            <a:extLst>
              <a:ext uri="{FF2B5EF4-FFF2-40B4-BE49-F238E27FC236}">
                <a16:creationId xmlns:a16="http://schemas.microsoft.com/office/drawing/2014/main" id="{F6BF9FE3-D84B-9391-3678-A97F84C871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6689" y="279000"/>
            <a:ext cx="9453694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371B1A-7993-B1DB-70F2-A4984ECCCFAB}"/>
              </a:ext>
            </a:extLst>
          </p:cNvPr>
          <p:cNvSpPr txBox="1"/>
          <p:nvPr/>
        </p:nvSpPr>
        <p:spPr>
          <a:xfrm>
            <a:off x="5010912" y="6117335"/>
            <a:ext cx="602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l'Asile du Poète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jardin, plante, plein air&#10;&#10;Le contenu généré par l’IA peut être incorrect.">
            <a:extLst>
              <a:ext uri="{FF2B5EF4-FFF2-40B4-BE49-F238E27FC236}">
                <a16:creationId xmlns:a16="http://schemas.microsoft.com/office/drawing/2014/main" id="{037B7A9D-28DD-CFCE-F687-88B219E37F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4000" y="322215"/>
            <a:ext cx="9324000" cy="621357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DCC620-46FD-9E04-0183-2B8640E0D889}"/>
              </a:ext>
            </a:extLst>
          </p:cNvPr>
          <p:cNvSpPr txBox="1"/>
          <p:nvPr/>
        </p:nvSpPr>
        <p:spPr>
          <a:xfrm>
            <a:off x="4462272" y="6108192"/>
            <a:ext cx="7015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Sous-bois sur la plateau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B14AB953-A07A-BBD4-5A4A-497473284D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16BBEB2-7B3A-A71F-DF7C-CAE1806548C1}"/>
              </a:ext>
            </a:extLst>
          </p:cNvPr>
          <p:cNvSpPr txBox="1"/>
          <p:nvPr/>
        </p:nvSpPr>
        <p:spPr>
          <a:xfrm>
            <a:off x="4315968" y="6128002"/>
            <a:ext cx="7876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Marqueyssac : Château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herbe&#10;&#10;Le contenu généré par l’IA peut être incorrect.">
            <a:extLst>
              <a:ext uri="{FF2B5EF4-FFF2-40B4-BE49-F238E27FC236}">
                <a16:creationId xmlns:a16="http://schemas.microsoft.com/office/drawing/2014/main" id="{3DB8184B-C564-42CC-E7DA-5E3EBE7C7A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079" y="279000"/>
            <a:ext cx="8633842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2F38C7-08A9-4E12-FD14-F5B2851A55BB}"/>
              </a:ext>
            </a:extLst>
          </p:cNvPr>
          <p:cNvSpPr txBox="1"/>
          <p:nvPr/>
        </p:nvSpPr>
        <p:spPr>
          <a:xfrm>
            <a:off x="4200621" y="6117335"/>
            <a:ext cx="555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de Marqueyssac.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490ED09E-0110-AE14-9DD1-1F745C73BC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0521" y="279000"/>
            <a:ext cx="8670958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CBFF231-DFC9-6C99-DB2F-BEC8AFC8BB7F}"/>
              </a:ext>
            </a:extLst>
          </p:cNvPr>
          <p:cNvSpPr txBox="1"/>
          <p:nvPr/>
        </p:nvSpPr>
        <p:spPr>
          <a:xfrm>
            <a:off x="2828544" y="279000"/>
            <a:ext cx="6534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de </a:t>
            </a:r>
            <a:r>
              <a:rPr lang="fr-FR" sz="2400" b="1" dirty="0" err="1">
                <a:solidFill>
                  <a:schemeClr val="bg1"/>
                </a:solidFill>
              </a:rPr>
              <a:t>Marqueyssac</a:t>
            </a:r>
            <a:r>
              <a:rPr lang="fr-FR" sz="2400" b="1" dirty="0">
                <a:solidFill>
                  <a:schemeClr val="bg1"/>
                </a:solidFill>
              </a:rPr>
              <a:t> vu des jardins.</a:t>
            </a: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14F5BBCE-C14B-2692-4D68-ADD6D15628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1476" y="279000"/>
            <a:ext cx="9669047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C0914D-6BDA-DD3E-1F6C-71A6A9445AD8}"/>
              </a:ext>
            </a:extLst>
          </p:cNvPr>
          <p:cNvSpPr txBox="1"/>
          <p:nvPr/>
        </p:nvSpPr>
        <p:spPr>
          <a:xfrm>
            <a:off x="1621536" y="6055780"/>
            <a:ext cx="9838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Vue sur le jardin de buis du château de Marqueyssac.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plein air, jardin&#10;&#10;Le contenu généré par l’IA peut être incorrect.">
            <a:extLst>
              <a:ext uri="{FF2B5EF4-FFF2-40B4-BE49-F238E27FC236}">
                <a16:creationId xmlns:a16="http://schemas.microsoft.com/office/drawing/2014/main" id="{521E985E-C65F-8CE1-8848-2444586B94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81" y="441000"/>
            <a:ext cx="4425879" cy="2952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erbe, plein air, plante, arbre&#10;&#10;Le contenu généré par l’IA peut être incorrect.">
            <a:extLst>
              <a:ext uri="{FF2B5EF4-FFF2-40B4-BE49-F238E27FC236}">
                <a16:creationId xmlns:a16="http://schemas.microsoft.com/office/drawing/2014/main" id="{6A9C158A-A6DF-1C55-7EA0-7D2C9AD8AD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4590" y="441000"/>
            <a:ext cx="2789729" cy="2988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ersonne, plein air, ciel, habits&#10;&#10;Le contenu généré par l’IA peut être incorrect.">
            <a:extLst>
              <a:ext uri="{FF2B5EF4-FFF2-40B4-BE49-F238E27FC236}">
                <a16:creationId xmlns:a16="http://schemas.microsoft.com/office/drawing/2014/main" id="{0C63ACF6-C898-B82F-0355-9A3AB9E6632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7764" y="3697224"/>
            <a:ext cx="4428000" cy="2952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falaise&#10;&#10;Le contenu généré par l’IA peut être incorrect.">
            <a:extLst>
              <a:ext uri="{FF2B5EF4-FFF2-40B4-BE49-F238E27FC236}">
                <a16:creationId xmlns:a16="http://schemas.microsoft.com/office/drawing/2014/main" id="{F6C2800D-E48D-3B2E-D63D-96F6B51C57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956" y="3233928"/>
            <a:ext cx="3936000" cy="2952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bâtiment, arbre&#10;&#10;Le contenu généré par l’IA peut être incorrect.">
            <a:extLst>
              <a:ext uri="{FF2B5EF4-FFF2-40B4-BE49-F238E27FC236}">
                <a16:creationId xmlns:a16="http://schemas.microsoft.com/office/drawing/2014/main" id="{78E45075-B02C-0CB5-39BB-53F67D48E3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38772" y="621792"/>
            <a:ext cx="4482000" cy="292608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jardin, plein air, haie&#10;&#10;Le contenu généré par l’IA peut être incorrect.">
            <a:extLst>
              <a:ext uri="{FF2B5EF4-FFF2-40B4-BE49-F238E27FC236}">
                <a16:creationId xmlns:a16="http://schemas.microsoft.com/office/drawing/2014/main" id="{4ABCECC2-3EF2-DC95-75F0-D9DAD03B60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834" y="621792"/>
            <a:ext cx="4366722" cy="2916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arbre, plante, capture d’écran&#10;&#10;Le contenu généré par l’IA peut être incorrect.">
            <a:extLst>
              <a:ext uri="{FF2B5EF4-FFF2-40B4-BE49-F238E27FC236}">
                <a16:creationId xmlns:a16="http://schemas.microsoft.com/office/drawing/2014/main" id="{6B4512E4-8F71-CA45-2126-A332EBE37B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3891" y="3429000"/>
            <a:ext cx="5240258" cy="2952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jardin, plein air, haie&#10;&#10;Le contenu généré par l’IA peut être incorrect.">
            <a:extLst>
              <a:ext uri="{FF2B5EF4-FFF2-40B4-BE49-F238E27FC236}">
                <a16:creationId xmlns:a16="http://schemas.microsoft.com/office/drawing/2014/main" id="{FC2483D5-3CDB-FE59-53E1-C2FC2701D8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360" y="3429000"/>
            <a:ext cx="4482000" cy="2988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plein air, arbre, haie&#10;&#10;Le contenu généré par l’IA peut être incorrect.">
            <a:extLst>
              <a:ext uri="{FF2B5EF4-FFF2-40B4-BE49-F238E27FC236}">
                <a16:creationId xmlns:a16="http://schemas.microsoft.com/office/drawing/2014/main" id="{370DA943-AA0B-7038-F90B-A9EDA4BC7F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9640" y="477000"/>
            <a:ext cx="4428000" cy="2952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it, personne, ciel&#10;&#10;Le contenu généré par l’IA peut être incorrect.">
            <a:extLst>
              <a:ext uri="{FF2B5EF4-FFF2-40B4-BE49-F238E27FC236}">
                <a16:creationId xmlns:a16="http://schemas.microsoft.com/office/drawing/2014/main" id="{6B9A9E76-1808-2E04-2F2F-977394D33C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373" y="645622"/>
            <a:ext cx="4478175" cy="2988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arbre, plante&#10;&#10;Le contenu généré par l’IA peut être incorrect.">
            <a:extLst>
              <a:ext uri="{FF2B5EF4-FFF2-40B4-BE49-F238E27FC236}">
                <a16:creationId xmlns:a16="http://schemas.microsoft.com/office/drawing/2014/main" id="{E851D1C9-5408-164F-B6FB-B9EC905371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6627" y="3303478"/>
            <a:ext cx="4428000" cy="2952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jardin, plein air, ciel&#10;&#10;Le contenu généré par l’IA peut être incorrect.">
            <a:extLst>
              <a:ext uri="{FF2B5EF4-FFF2-40B4-BE49-F238E27FC236}">
                <a16:creationId xmlns:a16="http://schemas.microsoft.com/office/drawing/2014/main" id="{2BB79413-C4F3-4E06-C4D2-18F3DF04DB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5386" y="1763377"/>
            <a:ext cx="2988000" cy="4488317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herbe, sol, plante&#10;&#10;Le contenu généré par l’IA peut être incorrect.">
            <a:extLst>
              <a:ext uri="{FF2B5EF4-FFF2-40B4-BE49-F238E27FC236}">
                <a16:creationId xmlns:a16="http://schemas.microsoft.com/office/drawing/2014/main" id="{0EC00A02-9A1B-3291-2380-000A6FD6A2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0264" y="227400"/>
            <a:ext cx="2880000" cy="6403199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herbe&#10;&#10;Le contenu généré par l’IA peut être incorrect.">
            <a:extLst>
              <a:ext uri="{FF2B5EF4-FFF2-40B4-BE49-F238E27FC236}">
                <a16:creationId xmlns:a16="http://schemas.microsoft.com/office/drawing/2014/main" id="{6C4587A6-1E9E-2172-69D2-30DD7A4D3F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744" y="550920"/>
            <a:ext cx="3936000" cy="2952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AAE7B97D-A8DD-977F-996C-2D17C45B74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6256" y="3429000"/>
            <a:ext cx="6480000" cy="2916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erbe&#10;&#10;Le contenu généré par l’IA peut être incorrect.">
            <a:extLst>
              <a:ext uri="{FF2B5EF4-FFF2-40B4-BE49-F238E27FC236}">
                <a16:creationId xmlns:a16="http://schemas.microsoft.com/office/drawing/2014/main" id="{CE1DBFC1-87E8-7239-462C-D982531F87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950" y="3429000"/>
            <a:ext cx="4429109" cy="2952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aysage, arbre, montagne&#10;&#10;Le contenu généré par l’IA peut être incorrect.">
            <a:extLst>
              <a:ext uri="{FF2B5EF4-FFF2-40B4-BE49-F238E27FC236}">
                <a16:creationId xmlns:a16="http://schemas.microsoft.com/office/drawing/2014/main" id="{04BE151A-28F9-AA8D-1CE0-36F9341530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2161" y="400025"/>
            <a:ext cx="5598221" cy="2916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herbe&#10;&#10;Le contenu généré par l’IA peut être incorrect.">
            <a:extLst>
              <a:ext uri="{FF2B5EF4-FFF2-40B4-BE49-F238E27FC236}">
                <a16:creationId xmlns:a16="http://schemas.microsoft.com/office/drawing/2014/main" id="{221182CF-542F-BFB8-9D8B-48FDBD4CC7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231" y="581787"/>
            <a:ext cx="4824099" cy="2988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bre, plein air, ciel, haie&#10;&#10;Le contenu généré par l’IA peut être incorrect.">
            <a:extLst>
              <a:ext uri="{FF2B5EF4-FFF2-40B4-BE49-F238E27FC236}">
                <a16:creationId xmlns:a16="http://schemas.microsoft.com/office/drawing/2014/main" id="{FC313D41-A80E-3C05-8E2D-4404EED980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9921" y="3343656"/>
            <a:ext cx="5377729" cy="2952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F0BD6D-DBC8-C0B2-BB2A-3B1302725E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ciel&#10;&#10;Le contenu généré par l’IA peut être incorrect.">
            <a:extLst>
              <a:ext uri="{FF2B5EF4-FFF2-40B4-BE49-F238E27FC236}">
                <a16:creationId xmlns:a16="http://schemas.microsoft.com/office/drawing/2014/main" id="{2BBB3EE9-E5C7-3853-1D33-098F9E8517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270" y="3429000"/>
            <a:ext cx="4890004" cy="2952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plante, arbre&#10;&#10;Le contenu généré par l’IA peut être incorrect.">
            <a:extLst>
              <a:ext uri="{FF2B5EF4-FFF2-40B4-BE49-F238E27FC236}">
                <a16:creationId xmlns:a16="http://schemas.microsoft.com/office/drawing/2014/main" id="{7812CAC5-E67D-7D02-6AB9-DB646A00D02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1532" y="477000"/>
            <a:ext cx="4800198" cy="2952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0026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6CB2BDA3-926D-2179-F399-F95EC8458C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673" y="541972"/>
            <a:ext cx="4478497" cy="2988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plein air, arbre, herbe&#10;&#10;Le contenu généré par l’IA peut être incorrect.">
            <a:extLst>
              <a:ext uri="{FF2B5EF4-FFF2-40B4-BE49-F238E27FC236}">
                <a16:creationId xmlns:a16="http://schemas.microsoft.com/office/drawing/2014/main" id="{9ECCDE40-AD37-BC2A-6621-7CBE799D40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5001" y="3310128"/>
            <a:ext cx="3992326" cy="2988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F0E1B385-04CC-1F68-AB1D-71615CF2E5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289" y="3294888"/>
            <a:ext cx="4478497" cy="2988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bre, plein air, haie, jardin&#10;&#10;Le contenu généré par l’IA peut être incorrect.">
            <a:extLst>
              <a:ext uri="{FF2B5EF4-FFF2-40B4-BE49-F238E27FC236}">
                <a16:creationId xmlns:a16="http://schemas.microsoft.com/office/drawing/2014/main" id="{59BEE2D0-FE3C-8DFB-FD58-C836AF5950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4934" y="586728"/>
            <a:ext cx="4080525" cy="2952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montagne&#10;&#10;Le contenu généré par l’IA peut être incorrect.">
            <a:extLst>
              <a:ext uri="{FF2B5EF4-FFF2-40B4-BE49-F238E27FC236}">
                <a16:creationId xmlns:a16="http://schemas.microsoft.com/office/drawing/2014/main" id="{FCCE4C79-59AA-4407-7826-EF7A5078CC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7" y="369000"/>
            <a:ext cx="9183605" cy="612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47F87F-A447-762B-D816-431DC53E1D03}"/>
              </a:ext>
            </a:extLst>
          </p:cNvPr>
          <p:cNvSpPr txBox="1"/>
          <p:nvPr/>
        </p:nvSpPr>
        <p:spPr>
          <a:xfrm>
            <a:off x="1597152" y="6027335"/>
            <a:ext cx="9183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falaise de Vézac, le long de la Dordogne, vue depuis l'amont.</a:t>
            </a: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Le contenu généré par l’IA peut être incorrect.">
            <a:extLst>
              <a:ext uri="{FF2B5EF4-FFF2-40B4-BE49-F238E27FC236}">
                <a16:creationId xmlns:a16="http://schemas.microsoft.com/office/drawing/2014/main" id="{D33B3F28-3A87-7B80-0054-A4AD03828A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845" y="526137"/>
            <a:ext cx="8712000" cy="5805725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944835-CF71-9E04-9274-597819DF5796}"/>
              </a:ext>
            </a:extLst>
          </p:cNvPr>
          <p:cNvSpPr txBox="1"/>
          <p:nvPr/>
        </p:nvSpPr>
        <p:spPr>
          <a:xfrm>
            <a:off x="9387840" y="2072640"/>
            <a:ext cx="26334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La Dordogne, la falaise et le château de la </a:t>
            </a:r>
            <a:r>
              <a:rPr lang="fr-FR" sz="2400" b="1" dirty="0" err="1">
                <a:solidFill>
                  <a:schemeClr val="bg1"/>
                </a:solidFill>
              </a:rPr>
              <a:t>Malartrie</a:t>
            </a:r>
            <a:r>
              <a:rPr lang="fr-FR" sz="2400" b="1" dirty="0">
                <a:solidFill>
                  <a:schemeClr val="bg1"/>
                </a:solidFill>
              </a:rPr>
              <a:t> sur la commune de Vézac dans sa partie jouxtant le bourg de La Roque-</a:t>
            </a:r>
            <a:r>
              <a:rPr lang="fr-FR" sz="2400" b="1" dirty="0" err="1">
                <a:solidFill>
                  <a:schemeClr val="bg1"/>
                </a:solidFill>
              </a:rPr>
              <a:t>Gageac</a:t>
            </a:r>
            <a:r>
              <a:rPr lang="fr-FR" sz="2400" b="1" dirty="0">
                <a:solidFill>
                  <a:schemeClr val="bg1"/>
                </a:solidFill>
              </a:rPr>
              <a:t> (Dordogne)</a:t>
            </a: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Village, montagne&#10;&#10;Le contenu généré par l’IA peut être incorrect.">
            <a:extLst>
              <a:ext uri="{FF2B5EF4-FFF2-40B4-BE49-F238E27FC236}">
                <a16:creationId xmlns:a16="http://schemas.microsoft.com/office/drawing/2014/main" id="{B2E2E0E9-88C2-54CC-2974-2B7A950FE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36" y="792480"/>
            <a:ext cx="7380000" cy="5535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93FB67-D6AC-BE1D-F393-C4F1A04AAC18}"/>
              </a:ext>
            </a:extLst>
          </p:cNvPr>
          <p:cNvSpPr txBox="1"/>
          <p:nvPr/>
        </p:nvSpPr>
        <p:spPr>
          <a:xfrm>
            <a:off x="8048640" y="1370088"/>
            <a:ext cx="42633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 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Jardin De </a:t>
            </a:r>
            <a:r>
              <a:rPr lang="fr-FR" sz="2400" b="1" dirty="0" err="1">
                <a:solidFill>
                  <a:srgbClr val="FFFF00"/>
                </a:solidFill>
              </a:rPr>
              <a:t>Marqueyssac</a:t>
            </a:r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Dordogne   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851C62F-0C7B-60DA-CFEC-CA810EA68561}"/>
              </a:ext>
            </a:extLst>
          </p:cNvPr>
          <p:cNvSpPr txBox="1"/>
          <p:nvPr/>
        </p:nvSpPr>
        <p:spPr>
          <a:xfrm>
            <a:off x="8288640" y="4389120"/>
            <a:ext cx="4023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                 Daniel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8CB40AA-725D-D726-A76F-128B59129761}"/>
              </a:ext>
            </a:extLst>
          </p:cNvPr>
          <p:cNvSpPr txBox="1"/>
          <p:nvPr/>
        </p:nvSpPr>
        <p:spPr>
          <a:xfrm>
            <a:off x="8036448" y="376981"/>
            <a:ext cx="4350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une Suggestion De </a:t>
            </a:r>
            <a:r>
              <a:rPr lang="fr-FR" sz="2400" b="1" dirty="0" err="1">
                <a:solidFill>
                  <a:srgbClr val="FFFF00"/>
                </a:solidFill>
              </a:rPr>
              <a:t>JacDidier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E0E82F3-C512-8007-9082-2F7D396DCC15}"/>
              </a:ext>
            </a:extLst>
          </p:cNvPr>
          <p:cNvSpPr txBox="1"/>
          <p:nvPr/>
        </p:nvSpPr>
        <p:spPr>
          <a:xfrm>
            <a:off x="6384432" y="5773132"/>
            <a:ext cx="3302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Vézac</a:t>
            </a: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189</Words>
  <Application>Microsoft Office PowerPoint</Application>
  <PresentationFormat>Grand écran</PresentationFormat>
  <Paragraphs>26</Paragraphs>
  <Slides>26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2025-02-28T10:54:19Z</dcterms:created>
  <dcterms:modified xsi:type="dcterms:W3CDTF">2025-06-29T09:13:43Z</dcterms:modified>
</cp:coreProperties>
</file>