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070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573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4460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577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638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191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9934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431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540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508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713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02178-2958-433D-AF37-1164745F9797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A08BC-6737-49FD-86BC-599ED75CA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4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jp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07704" y="630991"/>
            <a:ext cx="78121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14399" y="403975"/>
            <a:ext cx="72953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latin typeface="Tempus Sans ITC" panose="04020404030D07020202" pitchFamily="82" charset="0"/>
              </a:rPr>
              <a:t>« Tu t’éloignes, mais je reste »</a:t>
            </a:r>
          </a:p>
          <a:p>
            <a:r>
              <a:rPr lang="fr-FR" dirty="0"/>
              <a:t> </a:t>
            </a:r>
          </a:p>
          <a:p>
            <a:endParaRPr lang="fr-FR" sz="3200" dirty="0">
              <a:latin typeface="Tempus Sans ITC" panose="04020404030D070202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364" y="5052259"/>
            <a:ext cx="1298448" cy="144475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984" y="4720413"/>
            <a:ext cx="2304000" cy="148992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6973294" y="5873432"/>
            <a:ext cx="1765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Clic Auto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1" name="08. Fauré - Après Un Rêv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445" end="114687.9583"/>
                  <p14:fade out="125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35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00"/>
            <a:ext cx="12192000" cy="68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284922" y="26441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Tu es là… et pourtant, tu pars.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Un peu plus loin, chaque soir.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Tes yeux me cherchent sans me voir,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Ton souffle m’aime sans savoir.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97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5"/>
            <a:ext cx="12204000" cy="68637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632792" y="236234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60381" y="4364987"/>
            <a:ext cx="548971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Je t’appelle — tu souris,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Mais mon prénom s’est enfui.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Il flotte dans un coin brumeux,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Parmi des souvenirs fuyants, capricieux.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84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922" y="2459504"/>
            <a:ext cx="50490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Tu étais forte, tu étais fière,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Tu récitais des vers, la tête en arrière.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Aujourd’hui, tu trembles, tu oublies,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Mais je vois encore la femme </a:t>
            </a:r>
            <a:r>
              <a:rPr lang="fr-FR" sz="2400" b="1" dirty="0" smtClean="0">
                <a:latin typeface="Tempus Sans ITC" panose="04020404030D07020202" pitchFamily="82" charset="0"/>
                <a:ea typeface="Times New Roman" panose="02020603050405020304" pitchFamily="18" charset="0"/>
              </a:rPr>
              <a:t>que tu étais</a:t>
            </a:r>
            <a:r>
              <a:rPr lang="fr-FR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2809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8288" y="24595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Je déchiffre ton silence,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Comme on lit une prière en souffrance.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Chaque geste est un cri discret,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Chaque regard un mot que tu ne dis plus jamais.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4404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2325" y="26531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Je te parle de papa, de l’enfance,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Des roses, du vent, de la danse…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Tu m’écoutes, sans vraiment entendre,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Mais ton cœur bat — je le sens tendre.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478" y="0"/>
            <a:ext cx="6228522" cy="687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637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2264" y="26441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Tu ne sais plus quel jour nous sommes,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Tu ne sais plus même qui sont ces hommes.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Mais parfois, un éclat, une larme,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Un murmure, et reviennent les armes…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023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4915" y="-3346"/>
            <a:ext cx="12241829" cy="68646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35835" y="229808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Un éclat de toi revient au jour,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Et j’attrape ce souffle d’amour.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Il dure une minute, une seconde,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Mais il vaut toutes les heures du monde.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1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"/>
            <a:ext cx="12192000" cy="68453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5661990" y="331585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b="1" dirty="0">
                <a:solidFill>
                  <a:schemeClr val="bg1"/>
                </a:solidFill>
                <a:latin typeface="Tempus Sans ITC" panose="04020404030D07020202" pitchFamily="82" charset="0"/>
                <a:ea typeface="Times New Roman" panose="02020603050405020304" pitchFamily="18" charset="0"/>
              </a:rPr>
              <a:t>Alors je reste.</a:t>
            </a:r>
            <a:endParaRPr lang="fr-FR" sz="2400" b="1" dirty="0">
              <a:solidFill>
                <a:schemeClr val="bg1"/>
              </a:solidFill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solidFill>
                  <a:schemeClr val="bg1"/>
                </a:solidFill>
                <a:latin typeface="Tempus Sans ITC" panose="04020404030D07020202" pitchFamily="82" charset="0"/>
                <a:ea typeface="Times New Roman" panose="02020603050405020304" pitchFamily="18" charset="0"/>
              </a:rPr>
              <a:t>Même si tu t’éloignes.</a:t>
            </a:r>
            <a:endParaRPr lang="fr-FR" sz="2400" b="1" dirty="0">
              <a:solidFill>
                <a:schemeClr val="bg1"/>
              </a:solidFill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solidFill>
                  <a:schemeClr val="bg1"/>
                </a:solidFill>
                <a:latin typeface="Tempus Sans ITC" panose="04020404030D07020202" pitchFamily="82" charset="0"/>
                <a:ea typeface="Times New Roman" panose="02020603050405020304" pitchFamily="18" charset="0"/>
              </a:rPr>
              <a:t>Je suis ton ancre. Ton repère.</a:t>
            </a:r>
            <a:endParaRPr lang="fr-FR" sz="2400" b="1" dirty="0">
              <a:solidFill>
                <a:schemeClr val="bg1"/>
              </a:solidFill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solidFill>
                  <a:schemeClr val="bg1"/>
                </a:solidFill>
                <a:latin typeface="Tempus Sans ITC" panose="04020404030D07020202" pitchFamily="82" charset="0"/>
                <a:ea typeface="Times New Roman" panose="02020603050405020304" pitchFamily="18" charset="0"/>
              </a:rPr>
              <a:t>Je suis ton enfant, ta lumière.</a:t>
            </a:r>
            <a:endParaRPr lang="fr-FR" sz="2400" b="1" dirty="0">
              <a:solidFill>
                <a:schemeClr val="bg1"/>
              </a:solidFill>
              <a:latin typeface="Tempus Sans ITC" panose="04020404030D07020202" pitchFamily="8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57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"/>
            <a:ext cx="12192000" cy="68573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ctangle 1"/>
          <p:cNvSpPr/>
          <p:nvPr/>
        </p:nvSpPr>
        <p:spPr>
          <a:xfrm>
            <a:off x="762000" y="2875002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Même si tu oublies tout de moi,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b="1" dirty="0">
                <a:latin typeface="Tempus Sans ITC" panose="04020404030D07020202" pitchFamily="82" charset="0"/>
                <a:ea typeface="Times New Roman" panose="02020603050405020304" pitchFamily="18" charset="0"/>
              </a:rPr>
              <a:t>Moi, je n’oublierai jamais toi.</a:t>
            </a:r>
            <a:endParaRPr lang="fr-FR" sz="2400" b="1" dirty="0">
              <a:latin typeface="Tempus Sans ITC" panose="04020404030D07020202" pitchFamily="8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2832" y="5028405"/>
            <a:ext cx="1298448" cy="144475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160397" y="4198289"/>
            <a:ext cx="3355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Images du NET: Texte de SAM</a:t>
            </a:r>
            <a:endParaRPr lang="fr-FR" sz="16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437" b="48240" l="71680" r="947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833" t="9140" r="2604" b="51759"/>
          <a:stretch/>
        </p:blipFill>
        <p:spPr>
          <a:xfrm>
            <a:off x="8817335" y="683035"/>
            <a:ext cx="25908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14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289</Words>
  <Application>Microsoft Office PowerPoint</Application>
  <PresentationFormat>Grand écran</PresentationFormat>
  <Paragraphs>41</Paragraphs>
  <Slides>10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Tempus Sans ITC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12</cp:revision>
  <dcterms:created xsi:type="dcterms:W3CDTF">2025-07-05T16:43:31Z</dcterms:created>
  <dcterms:modified xsi:type="dcterms:W3CDTF">2025-07-05T19:37:44Z</dcterms:modified>
</cp:coreProperties>
</file>