
<file path=[Content_Types].xml><?xml version="1.0" encoding="utf-8"?>
<Types xmlns="http://schemas.openxmlformats.org/package/2006/content-types">
  <Override PartName="/ppt/slideMasters/slideMaster3.xml" ContentType="application/vnd.openxmlformats-officedocument.presentationml.slideMaster+xml"/>
  <Override PartName="/ppt/slides/slide29.xml" ContentType="application/vnd.openxmlformats-officedocument.presentationml.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slideLayouts/slideLayout28.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15.xml" ContentType="application/vnd.openxmlformats-officedocument.presentationml.slideLayout+xml"/>
  <Override PartName="/ppt/slideLayouts/slideLayout26.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Layouts/slideLayout22.xml" ContentType="application/vnd.openxmlformats-officedocument.presentationml.slideLayout+xml"/>
  <Override PartName="/ppt/slideLayouts/slideLayout24.xml" ContentType="application/vnd.openxmlformats-officedocument.presentationml.slideLayout+xml"/>
  <Override PartName="/ppt/slideLayouts/slideLayout33.xml" ContentType="application/vnd.openxmlformats-officedocument.presentationml.slideLayout+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20.xml" ContentType="application/vnd.openxmlformats-officedocument.presentationml.slideLayout+xml"/>
  <Override PartName="/ppt/slideLayouts/slideLayout31.xml" ContentType="application/vnd.openxmlformats-officedocument.presentationml.slideLayout+xml"/>
  <Override PartName="/ppt/slides/slide7.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Override PartName="/ppt/slideLayouts/slideLayout29.xml" ContentType="application/vnd.openxmlformats-officedocument.presentationml.slideLayout+xml"/>
  <Override PartName="/ppt/theme/theme4.xml" ContentType="application/vnd.openxmlformats-officedocument.theme+xml"/>
  <Override PartName="/ppt/notesSlides/notesSlide1.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slideLayouts/slideLayout27.xml" ContentType="application/vnd.openxmlformats-officedocument.presentationml.slideLayout+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Layouts/slideLayout3.xml" ContentType="application/vnd.openxmlformats-officedocument.presentationml.slideLayout+xml"/>
  <Override PartName="/ppt/slideLayouts/slideLayout16.xml" ContentType="application/vnd.openxmlformats-officedocument.presentationml.slideLayout+xml"/>
  <Override PartName="/ppt/slideLayouts/slideLayout25.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ppt/slideLayouts/slideLayout23.xml" ContentType="application/vnd.openxmlformats-officedocument.presentationml.slideLayout+xml"/>
  <Override PartName="/ppt/slideLayouts/slideLayout32.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21.xml" ContentType="application/vnd.openxmlformats-officedocument.presentationml.slideLayout+xml"/>
  <Override PartName="/ppt/slideLayouts/slideLayout30.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8.xml" ContentType="application/vnd.openxmlformats-officedocument.presentationml.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72" r:id="rId3"/>
  </p:sldMasterIdLst>
  <p:notesMasterIdLst>
    <p:notesMasterId r:id="rId50"/>
  </p:notesMasterIdLst>
  <p:sldIdLst>
    <p:sldId id="256" r:id="rId4"/>
    <p:sldId id="258" r:id="rId5"/>
    <p:sldId id="303" r:id="rId6"/>
    <p:sldId id="304" r:id="rId7"/>
    <p:sldId id="259" r:id="rId8"/>
    <p:sldId id="305"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 id="276" r:id="rId26"/>
    <p:sldId id="277" r:id="rId27"/>
    <p:sldId id="278" r:id="rId28"/>
    <p:sldId id="279" r:id="rId29"/>
    <p:sldId id="280" r:id="rId30"/>
    <p:sldId id="281" r:id="rId31"/>
    <p:sldId id="282" r:id="rId32"/>
    <p:sldId id="283" r:id="rId33"/>
    <p:sldId id="284" r:id="rId34"/>
    <p:sldId id="285" r:id="rId35"/>
    <p:sldId id="286" r:id="rId36"/>
    <p:sldId id="287" r:id="rId37"/>
    <p:sldId id="288" r:id="rId38"/>
    <p:sldId id="289" r:id="rId39"/>
    <p:sldId id="290" r:id="rId40"/>
    <p:sldId id="291" r:id="rId41"/>
    <p:sldId id="292" r:id="rId42"/>
    <p:sldId id="293" r:id="rId43"/>
    <p:sldId id="294" r:id="rId44"/>
    <p:sldId id="295" r:id="rId45"/>
    <p:sldId id="296" r:id="rId46"/>
    <p:sldId id="297" r:id="rId47"/>
    <p:sldId id="298" r:id="rId48"/>
    <p:sldId id="257" r:id="rId49"/>
  </p:sldIdLst>
  <p:sldSz cx="9144000" cy="5143500" type="screen16x9"/>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MDSqRimi63E570JzIeU7ag==" hashData="3FQIMpuBRlq7yNW9cPFTBQkKiIA="/>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02" d="100"/>
          <a:sy n="102" d="100"/>
        </p:scale>
        <p:origin x="-898" y="-86"/>
      </p:cViewPr>
      <p:guideLst>
        <p:guide orient="horz" pos="162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3" Type="http://schemas.openxmlformats.org/officeDocument/2006/relationships/slideMaster" Target="slideMasters/slideMaster3.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notesMaster" Target="notesMasters/notesMaster1.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slide" Target="slides/slide38.xml"/><Relationship Id="rId54"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theme" Target="theme/theme1.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viewProps" Target="viewProp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8" Type="http://schemas.openxmlformats.org/officeDocument/2006/relationships/slide" Target="slides/slide5.xml"/><Relationship Id="rId51"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B3F0D40D-D0A0-4E40-AE7F-9B2BDA994FF2}" type="datetimeFigureOut">
              <a:rPr lang="fr-FR" smtClean="0"/>
              <a:pPr/>
              <a:t>23/06/2025</a:t>
            </a:fld>
            <a:endParaRPr lang="fr-FR"/>
          </a:p>
        </p:txBody>
      </p:sp>
      <p:sp>
        <p:nvSpPr>
          <p:cNvPr id="4" name="Espace réservé de l'image des diapositives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D19F2E7-BBF3-4C41-823E-D1153DD8FF50}" type="slidenum">
              <a:rPr lang="fr-FR" smtClean="0"/>
              <a:pPr/>
              <a:t>‹N°›</a:t>
            </a:fld>
            <a:endParaRPr lang="fr-FR"/>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a:xfrm>
            <a:off x="381000" y="685800"/>
            <a:ext cx="6096000" cy="3429000"/>
          </a:xfrm>
        </p:spPr>
      </p:sp>
      <p:sp>
        <p:nvSpPr>
          <p:cNvPr id="3" name="Espace réservé des commentaires 2"/>
          <p:cNvSpPr>
            <a:spLocks noGrp="1"/>
          </p:cNvSpPr>
          <p:nvPr>
            <p:ph type="body" idx="1"/>
          </p:nvPr>
        </p:nvSpPr>
        <p:spPr/>
        <p:txBody>
          <a:bodyPr>
            <a:normAutofit/>
          </a:bodyPr>
          <a:lstStyle/>
          <a:p>
            <a:endParaRPr lang="fr-FR" dirty="0"/>
          </a:p>
        </p:txBody>
      </p:sp>
      <p:sp>
        <p:nvSpPr>
          <p:cNvPr id="4" name="Espace réservé du numéro de diapositive 3"/>
          <p:cNvSpPr>
            <a:spLocks noGrp="1"/>
          </p:cNvSpPr>
          <p:nvPr>
            <p:ph type="sldNum" sz="quarter" idx="10"/>
          </p:nvPr>
        </p:nvSpPr>
        <p:spPr/>
        <p:txBody>
          <a:bodyPr/>
          <a:lstStyle/>
          <a:p>
            <a:fld id="{0F05A572-EE3B-48FB-B9B8-71A5AE773E8D}" type="slidenum">
              <a:rPr lang="fr-FR" smtClean="0">
                <a:solidFill>
                  <a:prstClr val="black"/>
                </a:solidFill>
              </a:rPr>
              <a:pPr/>
              <a:t>1</a:t>
            </a:fld>
            <a:endParaRPr lang="fr-FR">
              <a:solidFill>
                <a:prstClr val="black"/>
              </a:solidFill>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85800" y="1597819"/>
            <a:ext cx="7772400" cy="1102519"/>
          </a:xfrm>
        </p:spPr>
        <p:txBody>
          <a:bodyPr/>
          <a:lstStyle/>
          <a:p>
            <a:r>
              <a:rPr lang="fr-FR" smtClean="0"/>
              <a:t>Cliquez pour modifier le style du titre</a:t>
            </a:r>
            <a:endParaRPr lang="fr-FR"/>
          </a:p>
        </p:txBody>
      </p:sp>
      <p:sp>
        <p:nvSpPr>
          <p:cNvPr id="3" name="Sous-titre 2"/>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smtClean="0"/>
              <a:t>Cliquez pour modifier le style des sous-titres du masque</a:t>
            </a:r>
            <a:endParaRPr lang="fr-FR"/>
          </a:p>
        </p:txBody>
      </p:sp>
      <p:sp>
        <p:nvSpPr>
          <p:cNvPr id="4" name="Espace réservé de la date 3"/>
          <p:cNvSpPr>
            <a:spLocks noGrp="1"/>
          </p:cNvSpPr>
          <p:nvPr>
            <p:ph type="dt" sz="half" idx="10"/>
          </p:nvPr>
        </p:nvSpPr>
        <p:spPr/>
        <p:txBody>
          <a:bodyPr/>
          <a:lstStyle/>
          <a:p>
            <a:fld id="{44D92BA2-9401-4FFA-866D-7E775E12D6B6}" type="datetimeFigureOut">
              <a:rPr lang="fr-FR" smtClean="0"/>
              <a:pPr/>
              <a:t>23/06/2025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299974A9-BF12-41BE-B9D8-09D0B2F6AD3A}" type="slidenum">
              <a:rPr lang="fr-FR" smtClean="0"/>
              <a:pPr/>
              <a:t>‹N°›</a:t>
            </a:fld>
            <a:endParaRPr lang="fr-F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idx="1"/>
          </p:nvPr>
        </p:nvSpPr>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44D92BA2-9401-4FFA-866D-7E775E12D6B6}" type="datetimeFigureOut">
              <a:rPr lang="fr-FR" smtClean="0"/>
              <a:pPr/>
              <a:t>23/06/2025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299974A9-BF12-41BE-B9D8-09D0B2F6AD3A}" type="slidenum">
              <a:rPr lang="fr-FR" smtClean="0"/>
              <a:pPr/>
              <a:t>‹N°›</a:t>
            </a:fld>
            <a:endParaRPr lang="fr-F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22313" y="3305176"/>
            <a:ext cx="7772400" cy="1021556"/>
          </a:xfrm>
        </p:spPr>
        <p:txBody>
          <a:bodyPr anchor="t"/>
          <a:lstStyle>
            <a:lvl1pPr algn="l">
              <a:defRPr sz="4000" b="1" cap="all"/>
            </a:lvl1pPr>
          </a:lstStyle>
          <a:p>
            <a:r>
              <a:rPr lang="fr-FR" smtClean="0"/>
              <a:t>Cliquez pour modifier le style du titre</a:t>
            </a:r>
            <a:endParaRPr lang="fr-FR"/>
          </a:p>
        </p:txBody>
      </p:sp>
      <p:sp>
        <p:nvSpPr>
          <p:cNvPr id="3" name="Espace réservé du texte 2"/>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Cliquez pour modifier les styles du texte du masque</a:t>
            </a:r>
          </a:p>
        </p:txBody>
      </p:sp>
      <p:sp>
        <p:nvSpPr>
          <p:cNvPr id="4" name="Espace réservé de la date 3"/>
          <p:cNvSpPr>
            <a:spLocks noGrp="1"/>
          </p:cNvSpPr>
          <p:nvPr>
            <p:ph type="dt" sz="half" idx="10"/>
          </p:nvPr>
        </p:nvSpPr>
        <p:spPr/>
        <p:txBody>
          <a:bodyPr/>
          <a:lstStyle/>
          <a:p>
            <a:fld id="{44D92BA2-9401-4FFA-866D-7E775E12D6B6}" type="datetimeFigureOut">
              <a:rPr lang="fr-FR" smtClean="0"/>
              <a:pPr/>
              <a:t>23/06/2025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299974A9-BF12-41BE-B9D8-09D0B2F6AD3A}" type="slidenum">
              <a:rPr lang="fr-FR" smtClean="0"/>
              <a:pPr/>
              <a:t>‹N°›</a:t>
            </a:fld>
            <a:endParaRPr lang="fr-F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44D92BA2-9401-4FFA-866D-7E775E12D6B6}" type="datetimeFigureOut">
              <a:rPr lang="fr-FR" smtClean="0"/>
              <a:pPr/>
              <a:t>23/06/2025</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299974A9-BF12-41BE-B9D8-09D0B2F6AD3A}" type="slidenum">
              <a:rPr lang="fr-FR" smtClean="0"/>
              <a:pPr/>
              <a:t>‹N°›</a:t>
            </a:fld>
            <a:endParaRPr lang="fr-F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smtClean="0"/>
              <a:t>Cliquez pour modifier le style du titre</a:t>
            </a:r>
            <a:endParaRPr lang="fr-FR"/>
          </a:p>
        </p:txBody>
      </p:sp>
      <p:sp>
        <p:nvSpPr>
          <p:cNvPr id="3" name="Espace réservé du texte 2"/>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4" name="Espace réservé du contenu 3"/>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6" name="Espace réservé du contenu 5"/>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44D92BA2-9401-4FFA-866D-7E775E12D6B6}" type="datetimeFigureOut">
              <a:rPr lang="fr-FR" smtClean="0"/>
              <a:pPr/>
              <a:t>23/06/2025</a:t>
            </a:fld>
            <a:endParaRPr lang="fr-FR"/>
          </a:p>
        </p:txBody>
      </p:sp>
      <p:sp>
        <p:nvSpPr>
          <p:cNvPr id="8" name="Espace réservé du pied de page 7"/>
          <p:cNvSpPr>
            <a:spLocks noGrp="1"/>
          </p:cNvSpPr>
          <p:nvPr>
            <p:ph type="ftr" sz="quarter" idx="11"/>
          </p:nvPr>
        </p:nvSpPr>
        <p:spPr/>
        <p:txBody>
          <a:bodyPr/>
          <a:lstStyle/>
          <a:p>
            <a:endParaRPr lang="fr-FR"/>
          </a:p>
        </p:txBody>
      </p:sp>
      <p:sp>
        <p:nvSpPr>
          <p:cNvPr id="9" name="Espace réservé du numéro de diapositive 8"/>
          <p:cNvSpPr>
            <a:spLocks noGrp="1"/>
          </p:cNvSpPr>
          <p:nvPr>
            <p:ph type="sldNum" sz="quarter" idx="12"/>
          </p:nvPr>
        </p:nvSpPr>
        <p:spPr/>
        <p:txBody>
          <a:bodyPr/>
          <a:lstStyle/>
          <a:p>
            <a:fld id="{299974A9-BF12-41BE-B9D8-09D0B2F6AD3A}" type="slidenum">
              <a:rPr lang="fr-FR" smtClean="0"/>
              <a:pPr/>
              <a:t>‹N°›</a:t>
            </a:fld>
            <a:endParaRPr lang="fr-F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e la date 2"/>
          <p:cNvSpPr>
            <a:spLocks noGrp="1"/>
          </p:cNvSpPr>
          <p:nvPr>
            <p:ph type="dt" sz="half" idx="10"/>
          </p:nvPr>
        </p:nvSpPr>
        <p:spPr/>
        <p:txBody>
          <a:bodyPr/>
          <a:lstStyle/>
          <a:p>
            <a:fld id="{44D92BA2-9401-4FFA-866D-7E775E12D6B6}" type="datetimeFigureOut">
              <a:rPr lang="fr-FR" smtClean="0"/>
              <a:pPr/>
              <a:t>23/06/2025</a:t>
            </a:fld>
            <a:endParaRPr lang="fr-FR"/>
          </a:p>
        </p:txBody>
      </p:sp>
      <p:sp>
        <p:nvSpPr>
          <p:cNvPr id="4" name="Espace réservé du pied de page 3"/>
          <p:cNvSpPr>
            <a:spLocks noGrp="1"/>
          </p:cNvSpPr>
          <p:nvPr>
            <p:ph type="ftr" sz="quarter" idx="11"/>
          </p:nvPr>
        </p:nvSpPr>
        <p:spPr/>
        <p:txBody>
          <a:bodyPr/>
          <a:lstStyle/>
          <a:p>
            <a:endParaRPr lang="fr-FR"/>
          </a:p>
        </p:txBody>
      </p:sp>
      <p:sp>
        <p:nvSpPr>
          <p:cNvPr id="5" name="Espace réservé du numéro de diapositive 4"/>
          <p:cNvSpPr>
            <a:spLocks noGrp="1"/>
          </p:cNvSpPr>
          <p:nvPr>
            <p:ph type="sldNum" sz="quarter" idx="12"/>
          </p:nvPr>
        </p:nvSpPr>
        <p:spPr/>
        <p:txBody>
          <a:bodyPr/>
          <a:lstStyle/>
          <a:p>
            <a:fld id="{299974A9-BF12-41BE-B9D8-09D0B2F6AD3A}" type="slidenum">
              <a:rPr lang="fr-FR" smtClean="0"/>
              <a:pPr/>
              <a:t>‹N°›</a:t>
            </a:fld>
            <a:endParaRPr lang="fr-F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44D92BA2-9401-4FFA-866D-7E775E12D6B6}" type="datetimeFigureOut">
              <a:rPr lang="fr-FR" smtClean="0"/>
              <a:pPr/>
              <a:t>23/06/2025</a:t>
            </a:fld>
            <a:endParaRPr lang="fr-FR"/>
          </a:p>
        </p:txBody>
      </p:sp>
      <p:sp>
        <p:nvSpPr>
          <p:cNvPr id="3" name="Espace réservé du pied de page 2"/>
          <p:cNvSpPr>
            <a:spLocks noGrp="1"/>
          </p:cNvSpPr>
          <p:nvPr>
            <p:ph type="ftr" sz="quarter" idx="11"/>
          </p:nvPr>
        </p:nvSpPr>
        <p:spPr/>
        <p:txBody>
          <a:bodyPr/>
          <a:lstStyle/>
          <a:p>
            <a:endParaRPr lang="fr-FR"/>
          </a:p>
        </p:txBody>
      </p:sp>
      <p:sp>
        <p:nvSpPr>
          <p:cNvPr id="4" name="Espace réservé du numéro de diapositive 3"/>
          <p:cNvSpPr>
            <a:spLocks noGrp="1"/>
          </p:cNvSpPr>
          <p:nvPr>
            <p:ph type="sldNum" sz="quarter" idx="12"/>
          </p:nvPr>
        </p:nvSpPr>
        <p:spPr/>
        <p:txBody>
          <a:bodyPr/>
          <a:lstStyle/>
          <a:p>
            <a:fld id="{299974A9-BF12-41BE-B9D8-09D0B2F6AD3A}" type="slidenum">
              <a:rPr lang="fr-FR" smtClean="0"/>
              <a:pPr/>
              <a:t>‹N°›</a:t>
            </a:fld>
            <a:endParaRPr lang="fr-F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7201" y="204787"/>
            <a:ext cx="3008313" cy="871538"/>
          </a:xfrm>
        </p:spPr>
        <p:txBody>
          <a:bodyPr anchor="b"/>
          <a:lstStyle>
            <a:lvl1pPr algn="l">
              <a:defRPr sz="2000" b="1"/>
            </a:lvl1pPr>
          </a:lstStyle>
          <a:p>
            <a:r>
              <a:rPr lang="fr-FR" smtClean="0"/>
              <a:t>Cliquez pour modifier le style du titre</a:t>
            </a:r>
            <a:endParaRPr lang="fr-FR"/>
          </a:p>
        </p:txBody>
      </p:sp>
      <p:sp>
        <p:nvSpPr>
          <p:cNvPr id="3" name="Espace réservé du contenu 2"/>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44D92BA2-9401-4FFA-866D-7E775E12D6B6}" type="datetimeFigureOut">
              <a:rPr lang="fr-FR" smtClean="0"/>
              <a:pPr/>
              <a:t>23/06/2025</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299974A9-BF12-41BE-B9D8-09D0B2F6AD3A}" type="slidenum">
              <a:rPr lang="fr-FR" smtClean="0"/>
              <a:pPr/>
              <a:t>‹N°›</a:t>
            </a:fld>
            <a:endParaRPr lang="fr-F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792288" y="3600450"/>
            <a:ext cx="5486400" cy="425054"/>
          </a:xfrm>
        </p:spPr>
        <p:txBody>
          <a:bodyPr anchor="b"/>
          <a:lstStyle>
            <a:lvl1pPr algn="l">
              <a:defRPr sz="2000" b="1"/>
            </a:lvl1pPr>
          </a:lstStyle>
          <a:p>
            <a:r>
              <a:rPr lang="fr-FR" smtClean="0"/>
              <a:t>Cliquez pour modifier le style du titre</a:t>
            </a:r>
            <a:endParaRPr lang="fr-FR"/>
          </a:p>
        </p:txBody>
      </p:sp>
      <p:sp>
        <p:nvSpPr>
          <p:cNvPr id="3" name="Espace réservé pour une image  2"/>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44D92BA2-9401-4FFA-866D-7E775E12D6B6}" type="datetimeFigureOut">
              <a:rPr lang="fr-FR" smtClean="0"/>
              <a:pPr/>
              <a:t>23/06/2025</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299974A9-BF12-41BE-B9D8-09D0B2F6AD3A}" type="slidenum">
              <a:rPr lang="fr-FR" smtClean="0"/>
              <a:pPr/>
              <a:t>‹N°›</a:t>
            </a:fld>
            <a:endParaRPr lang="fr-F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44D92BA2-9401-4FFA-866D-7E775E12D6B6}" type="datetimeFigureOut">
              <a:rPr lang="fr-FR" smtClean="0"/>
              <a:pPr/>
              <a:t>23/06/2025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299974A9-BF12-41BE-B9D8-09D0B2F6AD3A}" type="slidenum">
              <a:rPr lang="fr-FR" smtClean="0"/>
              <a:pPr/>
              <a:t>‹N°›</a:t>
            </a:fld>
            <a:endParaRPr lang="fr-F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29400" y="154781"/>
            <a:ext cx="2057400" cy="3290888"/>
          </a:xfrm>
        </p:spPr>
        <p:txBody>
          <a:bodyPr vert="eaVert"/>
          <a:lstStyle/>
          <a:p>
            <a:r>
              <a:rPr lang="fr-FR" smtClean="0"/>
              <a:t>Cliquez pour modifier le style du titre</a:t>
            </a:r>
            <a:endParaRPr lang="fr-FR"/>
          </a:p>
        </p:txBody>
      </p:sp>
      <p:sp>
        <p:nvSpPr>
          <p:cNvPr id="3" name="Espace réservé du texte vertical 2"/>
          <p:cNvSpPr>
            <a:spLocks noGrp="1"/>
          </p:cNvSpPr>
          <p:nvPr>
            <p:ph type="body" orient="vert" idx="1"/>
          </p:nvPr>
        </p:nvSpPr>
        <p:spPr>
          <a:xfrm>
            <a:off x="457200" y="154781"/>
            <a:ext cx="6019800" cy="3290888"/>
          </a:xfrm>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44D92BA2-9401-4FFA-866D-7E775E12D6B6}" type="datetimeFigureOut">
              <a:rPr lang="fr-FR" smtClean="0"/>
              <a:pPr/>
              <a:t>23/06/2025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299974A9-BF12-41BE-B9D8-09D0B2F6AD3A}" type="slidenum">
              <a:rPr lang="fr-FR" smtClean="0"/>
              <a:pPr/>
              <a:t>‹N°›</a:t>
            </a:fld>
            <a:endParaRPr lang="fr-F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85801" y="1597824"/>
            <a:ext cx="7772400" cy="1102519"/>
          </a:xfrm>
        </p:spPr>
        <p:txBody>
          <a:bodyPr/>
          <a:lstStyle/>
          <a:p>
            <a:r>
              <a:rPr lang="fr-FR" smtClean="0"/>
              <a:t>Cliquez pour modifier le style du titre</a:t>
            </a:r>
            <a:endParaRPr lang="fr-FR"/>
          </a:p>
        </p:txBody>
      </p:sp>
      <p:sp>
        <p:nvSpPr>
          <p:cNvPr id="3" name="Sous-titre 2"/>
          <p:cNvSpPr>
            <a:spLocks noGrp="1"/>
          </p:cNvSpPr>
          <p:nvPr>
            <p:ph type="subTitle" idx="1"/>
          </p:nvPr>
        </p:nvSpPr>
        <p:spPr>
          <a:xfrm>
            <a:off x="1371601" y="2914650"/>
            <a:ext cx="6400800" cy="1314450"/>
          </a:xfrm>
        </p:spPr>
        <p:txBody>
          <a:bodyPr/>
          <a:lstStyle>
            <a:lvl1pPr marL="0" indent="0" algn="ctr">
              <a:buNone/>
              <a:defRPr>
                <a:solidFill>
                  <a:schemeClr val="tx1">
                    <a:tint val="75000"/>
                  </a:schemeClr>
                </a:solidFill>
              </a:defRPr>
            </a:lvl1pPr>
            <a:lvl2pPr marL="457195" indent="0" algn="ctr">
              <a:buNone/>
              <a:defRPr>
                <a:solidFill>
                  <a:schemeClr val="tx1">
                    <a:tint val="75000"/>
                  </a:schemeClr>
                </a:solidFill>
              </a:defRPr>
            </a:lvl2pPr>
            <a:lvl3pPr marL="914391" indent="0" algn="ctr">
              <a:buNone/>
              <a:defRPr>
                <a:solidFill>
                  <a:schemeClr val="tx1">
                    <a:tint val="75000"/>
                  </a:schemeClr>
                </a:solidFill>
              </a:defRPr>
            </a:lvl3pPr>
            <a:lvl4pPr marL="1371586" indent="0" algn="ctr">
              <a:buNone/>
              <a:defRPr>
                <a:solidFill>
                  <a:schemeClr val="tx1">
                    <a:tint val="75000"/>
                  </a:schemeClr>
                </a:solidFill>
              </a:defRPr>
            </a:lvl4pPr>
            <a:lvl5pPr marL="1828782" indent="0" algn="ctr">
              <a:buNone/>
              <a:defRPr>
                <a:solidFill>
                  <a:schemeClr val="tx1">
                    <a:tint val="75000"/>
                  </a:schemeClr>
                </a:solidFill>
              </a:defRPr>
            </a:lvl5pPr>
            <a:lvl6pPr marL="2285977" indent="0" algn="ctr">
              <a:buNone/>
              <a:defRPr>
                <a:solidFill>
                  <a:schemeClr val="tx1">
                    <a:tint val="75000"/>
                  </a:schemeClr>
                </a:solidFill>
              </a:defRPr>
            </a:lvl6pPr>
            <a:lvl7pPr marL="2743173" indent="0" algn="ctr">
              <a:buNone/>
              <a:defRPr>
                <a:solidFill>
                  <a:schemeClr val="tx1">
                    <a:tint val="75000"/>
                  </a:schemeClr>
                </a:solidFill>
              </a:defRPr>
            </a:lvl7pPr>
            <a:lvl8pPr marL="3200368" indent="0" algn="ctr">
              <a:buNone/>
              <a:defRPr>
                <a:solidFill>
                  <a:schemeClr val="tx1">
                    <a:tint val="75000"/>
                  </a:schemeClr>
                </a:solidFill>
              </a:defRPr>
            </a:lvl8pPr>
            <a:lvl9pPr marL="3657563" indent="0" algn="ctr">
              <a:buNone/>
              <a:defRPr>
                <a:solidFill>
                  <a:schemeClr val="tx1">
                    <a:tint val="75000"/>
                  </a:schemeClr>
                </a:solidFill>
              </a:defRPr>
            </a:lvl9pPr>
          </a:lstStyle>
          <a:p>
            <a:r>
              <a:rPr lang="fr-FR" smtClean="0"/>
              <a:t>Cliquez pour modifier le style des sous-titres du masque</a:t>
            </a:r>
            <a:endParaRPr lang="fr-F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23/06/2025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ssolve/>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idx="1"/>
          </p:nvPr>
        </p:nvSpPr>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23/06/2025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ssolve/>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22314" y="3305176"/>
            <a:ext cx="7772400" cy="1021556"/>
          </a:xfrm>
        </p:spPr>
        <p:txBody>
          <a:bodyPr anchor="t"/>
          <a:lstStyle>
            <a:lvl1pPr algn="l">
              <a:defRPr sz="4000" b="1" cap="all"/>
            </a:lvl1pPr>
          </a:lstStyle>
          <a:p>
            <a:r>
              <a:rPr lang="fr-FR" smtClean="0"/>
              <a:t>Cliquez pour modifier le style du titre</a:t>
            </a:r>
            <a:endParaRPr lang="fr-FR"/>
          </a:p>
        </p:txBody>
      </p:sp>
      <p:sp>
        <p:nvSpPr>
          <p:cNvPr id="3" name="Espace réservé du texte 2"/>
          <p:cNvSpPr>
            <a:spLocks noGrp="1"/>
          </p:cNvSpPr>
          <p:nvPr>
            <p:ph type="body" idx="1"/>
          </p:nvPr>
        </p:nvSpPr>
        <p:spPr>
          <a:xfrm>
            <a:off x="722314" y="2180038"/>
            <a:ext cx="7772400" cy="1125140"/>
          </a:xfrm>
        </p:spPr>
        <p:txBody>
          <a:bodyPr anchor="b"/>
          <a:lstStyle>
            <a:lvl1pPr marL="0" indent="0">
              <a:buNone/>
              <a:defRPr sz="2000">
                <a:solidFill>
                  <a:schemeClr val="tx1">
                    <a:tint val="75000"/>
                  </a:schemeClr>
                </a:solidFill>
              </a:defRPr>
            </a:lvl1pPr>
            <a:lvl2pPr marL="457195" indent="0">
              <a:buNone/>
              <a:defRPr sz="1800">
                <a:solidFill>
                  <a:schemeClr val="tx1">
                    <a:tint val="75000"/>
                  </a:schemeClr>
                </a:solidFill>
              </a:defRPr>
            </a:lvl2pPr>
            <a:lvl3pPr marL="914391" indent="0">
              <a:buNone/>
              <a:defRPr sz="1600">
                <a:solidFill>
                  <a:schemeClr val="tx1">
                    <a:tint val="75000"/>
                  </a:schemeClr>
                </a:solidFill>
              </a:defRPr>
            </a:lvl3pPr>
            <a:lvl4pPr marL="1371586" indent="0">
              <a:buNone/>
              <a:defRPr sz="1400">
                <a:solidFill>
                  <a:schemeClr val="tx1">
                    <a:tint val="75000"/>
                  </a:schemeClr>
                </a:solidFill>
              </a:defRPr>
            </a:lvl4pPr>
            <a:lvl5pPr marL="1828782" indent="0">
              <a:buNone/>
              <a:defRPr sz="1400">
                <a:solidFill>
                  <a:schemeClr val="tx1">
                    <a:tint val="75000"/>
                  </a:schemeClr>
                </a:solidFill>
              </a:defRPr>
            </a:lvl5pPr>
            <a:lvl6pPr marL="2285977" indent="0">
              <a:buNone/>
              <a:defRPr sz="1400">
                <a:solidFill>
                  <a:schemeClr val="tx1">
                    <a:tint val="75000"/>
                  </a:schemeClr>
                </a:solidFill>
              </a:defRPr>
            </a:lvl6pPr>
            <a:lvl7pPr marL="2743173" indent="0">
              <a:buNone/>
              <a:defRPr sz="1400">
                <a:solidFill>
                  <a:schemeClr val="tx1">
                    <a:tint val="75000"/>
                  </a:schemeClr>
                </a:solidFill>
              </a:defRPr>
            </a:lvl7pPr>
            <a:lvl8pPr marL="3200368" indent="0">
              <a:buNone/>
              <a:defRPr sz="1400">
                <a:solidFill>
                  <a:schemeClr val="tx1">
                    <a:tint val="75000"/>
                  </a:schemeClr>
                </a:solidFill>
              </a:defRPr>
            </a:lvl8pPr>
            <a:lvl9pPr marL="3657563" indent="0">
              <a:buNone/>
              <a:defRPr sz="1400">
                <a:solidFill>
                  <a:schemeClr val="tx1">
                    <a:tint val="75000"/>
                  </a:schemeClr>
                </a:solidFill>
              </a:defRPr>
            </a:lvl9pPr>
          </a:lstStyle>
          <a:p>
            <a:pPr lvl="0"/>
            <a:r>
              <a:rPr lang="fr-FR" smtClean="0"/>
              <a:t>Cliquez pour modifier les styles du texte du masque</a:t>
            </a: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23/06/2025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ssolve/>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sz="half" idx="1"/>
          </p:nvPr>
        </p:nvSpPr>
        <p:spPr>
          <a:xfrm>
            <a:off x="457200" y="1200154"/>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4648201" y="1200154"/>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FA0B38D7-1DE5-41DE-8B65-024289CA27F3}" type="datetimeFigureOut">
              <a:rPr lang="fr-FR" smtClean="0">
                <a:solidFill>
                  <a:prstClr val="black">
                    <a:tint val="75000"/>
                  </a:prstClr>
                </a:solidFill>
              </a:rPr>
              <a:pPr/>
              <a:t>23/06/2025</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ssolve/>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smtClean="0"/>
              <a:t>Cliquez pour modifier le style du titre</a:t>
            </a:r>
            <a:endParaRPr lang="fr-FR"/>
          </a:p>
        </p:txBody>
      </p:sp>
      <p:sp>
        <p:nvSpPr>
          <p:cNvPr id="3" name="Espace réservé du texte 2"/>
          <p:cNvSpPr>
            <a:spLocks noGrp="1"/>
          </p:cNvSpPr>
          <p:nvPr>
            <p:ph type="body" idx="1"/>
          </p:nvPr>
        </p:nvSpPr>
        <p:spPr>
          <a:xfrm>
            <a:off x="457200" y="1151335"/>
            <a:ext cx="4040188" cy="479822"/>
          </a:xfrm>
        </p:spPr>
        <p:txBody>
          <a:bodyPr anchor="b"/>
          <a:lstStyle>
            <a:lvl1pPr marL="0" indent="0">
              <a:buNone/>
              <a:defRPr sz="2400" b="1"/>
            </a:lvl1pPr>
            <a:lvl2pPr marL="457195" indent="0">
              <a:buNone/>
              <a:defRPr sz="2000" b="1"/>
            </a:lvl2pPr>
            <a:lvl3pPr marL="914391" indent="0">
              <a:buNone/>
              <a:defRPr sz="1800" b="1"/>
            </a:lvl3pPr>
            <a:lvl4pPr marL="1371586" indent="0">
              <a:buNone/>
              <a:defRPr sz="1600" b="1"/>
            </a:lvl4pPr>
            <a:lvl5pPr marL="1828782" indent="0">
              <a:buNone/>
              <a:defRPr sz="1600" b="1"/>
            </a:lvl5pPr>
            <a:lvl6pPr marL="2285977" indent="0">
              <a:buNone/>
              <a:defRPr sz="1600" b="1"/>
            </a:lvl6pPr>
            <a:lvl7pPr marL="2743173" indent="0">
              <a:buNone/>
              <a:defRPr sz="1600" b="1"/>
            </a:lvl7pPr>
            <a:lvl8pPr marL="3200368" indent="0">
              <a:buNone/>
              <a:defRPr sz="1600" b="1"/>
            </a:lvl8pPr>
            <a:lvl9pPr marL="3657563" indent="0">
              <a:buNone/>
              <a:defRPr sz="1600" b="1"/>
            </a:lvl9pPr>
          </a:lstStyle>
          <a:p>
            <a:pPr lvl="0"/>
            <a:r>
              <a:rPr lang="fr-FR" smtClean="0"/>
              <a:t>Cliquez pour modifier les styles du texte du masque</a:t>
            </a:r>
          </a:p>
        </p:txBody>
      </p:sp>
      <p:sp>
        <p:nvSpPr>
          <p:cNvPr id="4" name="Espace réservé du contenu 3"/>
          <p:cNvSpPr>
            <a:spLocks noGrp="1"/>
          </p:cNvSpPr>
          <p:nvPr>
            <p:ph sz="half" idx="2"/>
          </p:nvPr>
        </p:nvSpPr>
        <p:spPr>
          <a:xfrm>
            <a:off x="457200" y="1631157"/>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4645033" y="1151335"/>
            <a:ext cx="4041775" cy="479822"/>
          </a:xfrm>
        </p:spPr>
        <p:txBody>
          <a:bodyPr anchor="b"/>
          <a:lstStyle>
            <a:lvl1pPr marL="0" indent="0">
              <a:buNone/>
              <a:defRPr sz="2400" b="1"/>
            </a:lvl1pPr>
            <a:lvl2pPr marL="457195" indent="0">
              <a:buNone/>
              <a:defRPr sz="2000" b="1"/>
            </a:lvl2pPr>
            <a:lvl3pPr marL="914391" indent="0">
              <a:buNone/>
              <a:defRPr sz="1800" b="1"/>
            </a:lvl3pPr>
            <a:lvl4pPr marL="1371586" indent="0">
              <a:buNone/>
              <a:defRPr sz="1600" b="1"/>
            </a:lvl4pPr>
            <a:lvl5pPr marL="1828782" indent="0">
              <a:buNone/>
              <a:defRPr sz="1600" b="1"/>
            </a:lvl5pPr>
            <a:lvl6pPr marL="2285977" indent="0">
              <a:buNone/>
              <a:defRPr sz="1600" b="1"/>
            </a:lvl6pPr>
            <a:lvl7pPr marL="2743173" indent="0">
              <a:buNone/>
              <a:defRPr sz="1600" b="1"/>
            </a:lvl7pPr>
            <a:lvl8pPr marL="3200368" indent="0">
              <a:buNone/>
              <a:defRPr sz="1600" b="1"/>
            </a:lvl8pPr>
            <a:lvl9pPr marL="3657563" indent="0">
              <a:buNone/>
              <a:defRPr sz="1600" b="1"/>
            </a:lvl9pPr>
          </a:lstStyle>
          <a:p>
            <a:pPr lvl="0"/>
            <a:r>
              <a:rPr lang="fr-FR" smtClean="0"/>
              <a:t>Cliquez pour modifier les styles du texte du masque</a:t>
            </a:r>
          </a:p>
        </p:txBody>
      </p:sp>
      <p:sp>
        <p:nvSpPr>
          <p:cNvPr id="6" name="Espace réservé du contenu 5"/>
          <p:cNvSpPr>
            <a:spLocks noGrp="1"/>
          </p:cNvSpPr>
          <p:nvPr>
            <p:ph sz="quarter" idx="4"/>
          </p:nvPr>
        </p:nvSpPr>
        <p:spPr>
          <a:xfrm>
            <a:off x="4645033" y="1631157"/>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FA0B38D7-1DE5-41DE-8B65-024289CA27F3}" type="datetimeFigureOut">
              <a:rPr lang="fr-FR" smtClean="0">
                <a:solidFill>
                  <a:prstClr val="black">
                    <a:tint val="75000"/>
                  </a:prstClr>
                </a:solidFill>
              </a:rPr>
              <a:pPr/>
              <a:t>23/06/2025</a:t>
            </a:fld>
            <a:endParaRPr lang="fr-FR">
              <a:solidFill>
                <a:prstClr val="black">
                  <a:tint val="75000"/>
                </a:prstClr>
              </a:solidFill>
            </a:endParaRPr>
          </a:p>
        </p:txBody>
      </p:sp>
      <p:sp>
        <p:nvSpPr>
          <p:cNvPr id="8" name="Espace réservé du pied de page 7"/>
          <p:cNvSpPr>
            <a:spLocks noGrp="1"/>
          </p:cNvSpPr>
          <p:nvPr>
            <p:ph type="ftr" sz="quarter" idx="11"/>
          </p:nvPr>
        </p:nvSpPr>
        <p:spPr/>
        <p:txBody>
          <a:bodyPr/>
          <a:lstStyle/>
          <a:p>
            <a:endParaRPr lang="fr-FR">
              <a:solidFill>
                <a:prstClr val="black">
                  <a:tint val="75000"/>
                </a:prstClr>
              </a:solidFill>
            </a:endParaRPr>
          </a:p>
        </p:txBody>
      </p:sp>
      <p:sp>
        <p:nvSpPr>
          <p:cNvPr id="9" name="Espace réservé du numéro de diapositive 8"/>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ssolve/>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e la date 2"/>
          <p:cNvSpPr>
            <a:spLocks noGrp="1"/>
          </p:cNvSpPr>
          <p:nvPr>
            <p:ph type="dt" sz="half" idx="10"/>
          </p:nvPr>
        </p:nvSpPr>
        <p:spPr/>
        <p:txBody>
          <a:bodyPr/>
          <a:lstStyle/>
          <a:p>
            <a:fld id="{FA0B38D7-1DE5-41DE-8B65-024289CA27F3}" type="datetimeFigureOut">
              <a:rPr lang="fr-FR" smtClean="0">
                <a:solidFill>
                  <a:prstClr val="black">
                    <a:tint val="75000"/>
                  </a:prstClr>
                </a:solidFill>
              </a:rPr>
              <a:pPr/>
              <a:t>23/06/2025</a:t>
            </a:fld>
            <a:endParaRPr lang="fr-FR">
              <a:solidFill>
                <a:prstClr val="black">
                  <a:tint val="75000"/>
                </a:prstClr>
              </a:solidFill>
            </a:endParaRPr>
          </a:p>
        </p:txBody>
      </p:sp>
      <p:sp>
        <p:nvSpPr>
          <p:cNvPr id="4" name="Espace réservé du pied de page 3"/>
          <p:cNvSpPr>
            <a:spLocks noGrp="1"/>
          </p:cNvSpPr>
          <p:nvPr>
            <p:ph type="ftr" sz="quarter" idx="11"/>
          </p:nvPr>
        </p:nvSpPr>
        <p:spPr/>
        <p:txBody>
          <a:bodyPr/>
          <a:lstStyle/>
          <a:p>
            <a:endParaRPr lang="fr-FR">
              <a:solidFill>
                <a:prstClr val="black">
                  <a:tint val="75000"/>
                </a:prstClr>
              </a:solidFill>
            </a:endParaRPr>
          </a:p>
        </p:txBody>
      </p:sp>
      <p:sp>
        <p:nvSpPr>
          <p:cNvPr id="5" name="Espace réservé du numéro de diapositive 4"/>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ssolve/>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FA0B38D7-1DE5-41DE-8B65-024289CA27F3}" type="datetimeFigureOut">
              <a:rPr lang="fr-FR" smtClean="0">
                <a:solidFill>
                  <a:prstClr val="black">
                    <a:tint val="75000"/>
                  </a:prstClr>
                </a:solidFill>
              </a:rPr>
              <a:pPr/>
              <a:t>23/06/2025</a:t>
            </a:fld>
            <a:endParaRPr lang="fr-FR">
              <a:solidFill>
                <a:prstClr val="black">
                  <a:tint val="75000"/>
                </a:prstClr>
              </a:solidFill>
            </a:endParaRPr>
          </a:p>
        </p:txBody>
      </p:sp>
      <p:sp>
        <p:nvSpPr>
          <p:cNvPr id="3" name="Espace réservé du pied de page 2"/>
          <p:cNvSpPr>
            <a:spLocks noGrp="1"/>
          </p:cNvSpPr>
          <p:nvPr>
            <p:ph type="ftr" sz="quarter" idx="11"/>
          </p:nvPr>
        </p:nvSpPr>
        <p:spPr/>
        <p:txBody>
          <a:bodyPr/>
          <a:lstStyle/>
          <a:p>
            <a:endParaRPr lang="fr-FR">
              <a:solidFill>
                <a:prstClr val="black">
                  <a:tint val="75000"/>
                </a:prstClr>
              </a:solidFill>
            </a:endParaRPr>
          </a:p>
        </p:txBody>
      </p:sp>
      <p:sp>
        <p:nvSpPr>
          <p:cNvPr id="4" name="Espace réservé du numéro de diapositive 3"/>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ssolve/>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7202" y="204787"/>
            <a:ext cx="3008312" cy="871538"/>
          </a:xfrm>
        </p:spPr>
        <p:txBody>
          <a:bodyPr anchor="b"/>
          <a:lstStyle>
            <a:lvl1pPr algn="l">
              <a:defRPr sz="2000" b="1"/>
            </a:lvl1pPr>
          </a:lstStyle>
          <a:p>
            <a:r>
              <a:rPr lang="fr-FR" smtClean="0"/>
              <a:t>Cliquez pour modifier le style du titre</a:t>
            </a:r>
            <a:endParaRPr lang="fr-FR"/>
          </a:p>
        </p:txBody>
      </p:sp>
      <p:sp>
        <p:nvSpPr>
          <p:cNvPr id="3" name="Espace réservé du contenu 2"/>
          <p:cNvSpPr>
            <a:spLocks noGrp="1"/>
          </p:cNvSpPr>
          <p:nvPr>
            <p:ph idx="1"/>
          </p:nvPr>
        </p:nvSpPr>
        <p:spPr>
          <a:xfrm>
            <a:off x="3575050" y="204792"/>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457202" y="1076328"/>
            <a:ext cx="3008312" cy="3518297"/>
          </a:xfrm>
        </p:spPr>
        <p:txBody>
          <a:bodyPr/>
          <a:lstStyle>
            <a:lvl1pPr marL="0" indent="0">
              <a:buNone/>
              <a:defRPr sz="1400"/>
            </a:lvl1pPr>
            <a:lvl2pPr marL="457195" indent="0">
              <a:buNone/>
              <a:defRPr sz="1200"/>
            </a:lvl2pPr>
            <a:lvl3pPr marL="914391" indent="0">
              <a:buNone/>
              <a:defRPr sz="1000"/>
            </a:lvl3pPr>
            <a:lvl4pPr marL="1371586" indent="0">
              <a:buNone/>
              <a:defRPr sz="900"/>
            </a:lvl4pPr>
            <a:lvl5pPr marL="1828782" indent="0">
              <a:buNone/>
              <a:defRPr sz="900"/>
            </a:lvl5pPr>
            <a:lvl6pPr marL="2285977" indent="0">
              <a:buNone/>
              <a:defRPr sz="900"/>
            </a:lvl6pPr>
            <a:lvl7pPr marL="2743173" indent="0">
              <a:buNone/>
              <a:defRPr sz="900"/>
            </a:lvl7pPr>
            <a:lvl8pPr marL="3200368" indent="0">
              <a:buNone/>
              <a:defRPr sz="900"/>
            </a:lvl8pPr>
            <a:lvl9pPr marL="3657563" indent="0">
              <a:buNone/>
              <a:defRPr sz="9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FA0B38D7-1DE5-41DE-8B65-024289CA27F3}" type="datetimeFigureOut">
              <a:rPr lang="fr-FR" smtClean="0">
                <a:solidFill>
                  <a:prstClr val="black">
                    <a:tint val="75000"/>
                  </a:prstClr>
                </a:solidFill>
              </a:rPr>
              <a:pPr/>
              <a:t>23/06/2025</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ssolve/>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792288" y="3600451"/>
            <a:ext cx="5486400" cy="425054"/>
          </a:xfrm>
        </p:spPr>
        <p:txBody>
          <a:bodyPr anchor="b"/>
          <a:lstStyle>
            <a:lvl1pPr algn="l">
              <a:defRPr sz="2000" b="1"/>
            </a:lvl1pPr>
          </a:lstStyle>
          <a:p>
            <a:r>
              <a:rPr lang="fr-FR" smtClean="0"/>
              <a:t>Cliquez pour modifier le style du titre</a:t>
            </a:r>
            <a:endParaRPr lang="fr-FR"/>
          </a:p>
        </p:txBody>
      </p:sp>
      <p:sp>
        <p:nvSpPr>
          <p:cNvPr id="3" name="Espace réservé pour une image  2"/>
          <p:cNvSpPr>
            <a:spLocks noGrp="1"/>
          </p:cNvSpPr>
          <p:nvPr>
            <p:ph type="pic" idx="1"/>
          </p:nvPr>
        </p:nvSpPr>
        <p:spPr>
          <a:xfrm>
            <a:off x="1792288" y="459581"/>
            <a:ext cx="5486400" cy="3086100"/>
          </a:xfrm>
        </p:spPr>
        <p:txBody>
          <a:bodyPr/>
          <a:lstStyle>
            <a:lvl1pPr marL="0" indent="0">
              <a:buNone/>
              <a:defRPr sz="3200"/>
            </a:lvl1pPr>
            <a:lvl2pPr marL="457195" indent="0">
              <a:buNone/>
              <a:defRPr sz="2800"/>
            </a:lvl2pPr>
            <a:lvl3pPr marL="914391" indent="0">
              <a:buNone/>
              <a:defRPr sz="2400"/>
            </a:lvl3pPr>
            <a:lvl4pPr marL="1371586" indent="0">
              <a:buNone/>
              <a:defRPr sz="2000"/>
            </a:lvl4pPr>
            <a:lvl5pPr marL="1828782" indent="0">
              <a:buNone/>
              <a:defRPr sz="2000"/>
            </a:lvl5pPr>
            <a:lvl6pPr marL="2285977" indent="0">
              <a:buNone/>
              <a:defRPr sz="2000"/>
            </a:lvl6pPr>
            <a:lvl7pPr marL="2743173" indent="0">
              <a:buNone/>
              <a:defRPr sz="2000"/>
            </a:lvl7pPr>
            <a:lvl8pPr marL="3200368" indent="0">
              <a:buNone/>
              <a:defRPr sz="2000"/>
            </a:lvl8pPr>
            <a:lvl9pPr marL="3657563" indent="0">
              <a:buNone/>
              <a:defRPr sz="2000"/>
            </a:lvl9pPr>
          </a:lstStyle>
          <a:p>
            <a:endParaRPr lang="fr-FR"/>
          </a:p>
        </p:txBody>
      </p:sp>
      <p:sp>
        <p:nvSpPr>
          <p:cNvPr id="4" name="Espace réservé du texte 3"/>
          <p:cNvSpPr>
            <a:spLocks noGrp="1"/>
          </p:cNvSpPr>
          <p:nvPr>
            <p:ph type="body" sz="half" idx="2"/>
          </p:nvPr>
        </p:nvSpPr>
        <p:spPr>
          <a:xfrm>
            <a:off x="1792288" y="4025508"/>
            <a:ext cx="5486400" cy="603647"/>
          </a:xfrm>
        </p:spPr>
        <p:txBody>
          <a:bodyPr/>
          <a:lstStyle>
            <a:lvl1pPr marL="0" indent="0">
              <a:buNone/>
              <a:defRPr sz="1400"/>
            </a:lvl1pPr>
            <a:lvl2pPr marL="457195" indent="0">
              <a:buNone/>
              <a:defRPr sz="1200"/>
            </a:lvl2pPr>
            <a:lvl3pPr marL="914391" indent="0">
              <a:buNone/>
              <a:defRPr sz="1000"/>
            </a:lvl3pPr>
            <a:lvl4pPr marL="1371586" indent="0">
              <a:buNone/>
              <a:defRPr sz="900"/>
            </a:lvl4pPr>
            <a:lvl5pPr marL="1828782" indent="0">
              <a:buNone/>
              <a:defRPr sz="900"/>
            </a:lvl5pPr>
            <a:lvl6pPr marL="2285977" indent="0">
              <a:buNone/>
              <a:defRPr sz="900"/>
            </a:lvl6pPr>
            <a:lvl7pPr marL="2743173" indent="0">
              <a:buNone/>
              <a:defRPr sz="900"/>
            </a:lvl7pPr>
            <a:lvl8pPr marL="3200368" indent="0">
              <a:buNone/>
              <a:defRPr sz="900"/>
            </a:lvl8pPr>
            <a:lvl9pPr marL="3657563" indent="0">
              <a:buNone/>
              <a:defRPr sz="9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FA0B38D7-1DE5-41DE-8B65-024289CA27F3}" type="datetimeFigureOut">
              <a:rPr lang="fr-FR" smtClean="0">
                <a:solidFill>
                  <a:prstClr val="black">
                    <a:tint val="75000"/>
                  </a:prstClr>
                </a:solidFill>
              </a:rPr>
              <a:pPr/>
              <a:t>23/06/2025</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ssolve/>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23/06/2025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ssolve/>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29400" y="205980"/>
            <a:ext cx="2057400" cy="4388644"/>
          </a:xfrm>
        </p:spPr>
        <p:txBody>
          <a:bodyPr vert="eaVert"/>
          <a:lstStyle/>
          <a:p>
            <a:r>
              <a:rPr lang="fr-FR" smtClean="0"/>
              <a:t>Cliquez pour modifier le style du titre</a:t>
            </a:r>
            <a:endParaRPr lang="fr-FR"/>
          </a:p>
        </p:txBody>
      </p:sp>
      <p:sp>
        <p:nvSpPr>
          <p:cNvPr id="3" name="Espace réservé du texte vertical 2"/>
          <p:cNvSpPr>
            <a:spLocks noGrp="1"/>
          </p:cNvSpPr>
          <p:nvPr>
            <p:ph type="body" orient="vert" idx="1"/>
          </p:nvPr>
        </p:nvSpPr>
        <p:spPr>
          <a:xfrm>
            <a:off x="457200" y="205980"/>
            <a:ext cx="6019800" cy="4388644"/>
          </a:xfrm>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23/06/2025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ssolve/>
  </p:transition>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85801" y="1597820"/>
            <a:ext cx="7772400" cy="1102519"/>
          </a:xfrm>
        </p:spPr>
        <p:txBody>
          <a:bodyPr/>
          <a:lstStyle/>
          <a:p>
            <a:r>
              <a:rPr lang="fr-FR" smtClean="0"/>
              <a:t>Cliquez pour modifier le style du titre</a:t>
            </a:r>
            <a:endParaRPr lang="fr-FR"/>
          </a:p>
        </p:txBody>
      </p:sp>
      <p:sp>
        <p:nvSpPr>
          <p:cNvPr id="3" name="Sous-titre 2"/>
          <p:cNvSpPr>
            <a:spLocks noGrp="1"/>
          </p:cNvSpPr>
          <p:nvPr>
            <p:ph type="subTitle" idx="1"/>
          </p:nvPr>
        </p:nvSpPr>
        <p:spPr>
          <a:xfrm>
            <a:off x="1371601" y="2914650"/>
            <a:ext cx="6400800" cy="1314450"/>
          </a:xfrm>
        </p:spPr>
        <p:txBody>
          <a:bodyPr/>
          <a:lstStyle>
            <a:lvl1pPr marL="0" indent="0" algn="ctr">
              <a:buNone/>
              <a:defRPr>
                <a:solidFill>
                  <a:schemeClr val="tx1">
                    <a:tint val="75000"/>
                  </a:schemeClr>
                </a:solidFill>
              </a:defRPr>
            </a:lvl1pPr>
            <a:lvl2pPr marL="457195" indent="0" algn="ctr">
              <a:buNone/>
              <a:defRPr>
                <a:solidFill>
                  <a:schemeClr val="tx1">
                    <a:tint val="75000"/>
                  </a:schemeClr>
                </a:solidFill>
              </a:defRPr>
            </a:lvl2pPr>
            <a:lvl3pPr marL="914391" indent="0" algn="ctr">
              <a:buNone/>
              <a:defRPr>
                <a:solidFill>
                  <a:schemeClr val="tx1">
                    <a:tint val="75000"/>
                  </a:schemeClr>
                </a:solidFill>
              </a:defRPr>
            </a:lvl3pPr>
            <a:lvl4pPr marL="1371586" indent="0" algn="ctr">
              <a:buNone/>
              <a:defRPr>
                <a:solidFill>
                  <a:schemeClr val="tx1">
                    <a:tint val="75000"/>
                  </a:schemeClr>
                </a:solidFill>
              </a:defRPr>
            </a:lvl4pPr>
            <a:lvl5pPr marL="1828782" indent="0" algn="ctr">
              <a:buNone/>
              <a:defRPr>
                <a:solidFill>
                  <a:schemeClr val="tx1">
                    <a:tint val="75000"/>
                  </a:schemeClr>
                </a:solidFill>
              </a:defRPr>
            </a:lvl5pPr>
            <a:lvl6pPr marL="2285977" indent="0" algn="ctr">
              <a:buNone/>
              <a:defRPr>
                <a:solidFill>
                  <a:schemeClr val="tx1">
                    <a:tint val="75000"/>
                  </a:schemeClr>
                </a:solidFill>
              </a:defRPr>
            </a:lvl6pPr>
            <a:lvl7pPr marL="2743173" indent="0" algn="ctr">
              <a:buNone/>
              <a:defRPr>
                <a:solidFill>
                  <a:schemeClr val="tx1">
                    <a:tint val="75000"/>
                  </a:schemeClr>
                </a:solidFill>
              </a:defRPr>
            </a:lvl7pPr>
            <a:lvl8pPr marL="3200368" indent="0" algn="ctr">
              <a:buNone/>
              <a:defRPr>
                <a:solidFill>
                  <a:schemeClr val="tx1">
                    <a:tint val="75000"/>
                  </a:schemeClr>
                </a:solidFill>
              </a:defRPr>
            </a:lvl8pPr>
            <a:lvl9pPr marL="3657563" indent="0" algn="ctr">
              <a:buNone/>
              <a:defRPr>
                <a:solidFill>
                  <a:schemeClr val="tx1">
                    <a:tint val="75000"/>
                  </a:schemeClr>
                </a:solidFill>
              </a:defRPr>
            </a:lvl9pPr>
          </a:lstStyle>
          <a:p>
            <a:r>
              <a:rPr lang="fr-FR" smtClean="0"/>
              <a:t>Cliquez pour modifier le style des sous-titres du masque</a:t>
            </a:r>
            <a:endParaRPr lang="fr-F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23/06/2025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ssolve/>
  </p:transition>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idx="1"/>
          </p:nvPr>
        </p:nvSpPr>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23/06/2025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ssolve/>
  </p:transition>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22314" y="3305176"/>
            <a:ext cx="7772400" cy="1021556"/>
          </a:xfrm>
        </p:spPr>
        <p:txBody>
          <a:bodyPr anchor="t"/>
          <a:lstStyle>
            <a:lvl1pPr algn="l">
              <a:defRPr sz="4000" b="1" cap="all"/>
            </a:lvl1pPr>
          </a:lstStyle>
          <a:p>
            <a:r>
              <a:rPr lang="fr-FR" smtClean="0"/>
              <a:t>Cliquez pour modifier le style du titre</a:t>
            </a:r>
            <a:endParaRPr lang="fr-FR"/>
          </a:p>
        </p:txBody>
      </p:sp>
      <p:sp>
        <p:nvSpPr>
          <p:cNvPr id="3" name="Espace réservé du texte 2"/>
          <p:cNvSpPr>
            <a:spLocks noGrp="1"/>
          </p:cNvSpPr>
          <p:nvPr>
            <p:ph type="body" idx="1"/>
          </p:nvPr>
        </p:nvSpPr>
        <p:spPr>
          <a:xfrm>
            <a:off x="722314" y="2180036"/>
            <a:ext cx="7772400" cy="1125140"/>
          </a:xfrm>
        </p:spPr>
        <p:txBody>
          <a:bodyPr anchor="b"/>
          <a:lstStyle>
            <a:lvl1pPr marL="0" indent="0">
              <a:buNone/>
              <a:defRPr sz="2000">
                <a:solidFill>
                  <a:schemeClr val="tx1">
                    <a:tint val="75000"/>
                  </a:schemeClr>
                </a:solidFill>
              </a:defRPr>
            </a:lvl1pPr>
            <a:lvl2pPr marL="457195" indent="0">
              <a:buNone/>
              <a:defRPr sz="1800">
                <a:solidFill>
                  <a:schemeClr val="tx1">
                    <a:tint val="75000"/>
                  </a:schemeClr>
                </a:solidFill>
              </a:defRPr>
            </a:lvl2pPr>
            <a:lvl3pPr marL="914391" indent="0">
              <a:buNone/>
              <a:defRPr sz="1600">
                <a:solidFill>
                  <a:schemeClr val="tx1">
                    <a:tint val="75000"/>
                  </a:schemeClr>
                </a:solidFill>
              </a:defRPr>
            </a:lvl3pPr>
            <a:lvl4pPr marL="1371586" indent="0">
              <a:buNone/>
              <a:defRPr sz="1400">
                <a:solidFill>
                  <a:schemeClr val="tx1">
                    <a:tint val="75000"/>
                  </a:schemeClr>
                </a:solidFill>
              </a:defRPr>
            </a:lvl4pPr>
            <a:lvl5pPr marL="1828782" indent="0">
              <a:buNone/>
              <a:defRPr sz="1400">
                <a:solidFill>
                  <a:schemeClr val="tx1">
                    <a:tint val="75000"/>
                  </a:schemeClr>
                </a:solidFill>
              </a:defRPr>
            </a:lvl5pPr>
            <a:lvl6pPr marL="2285977" indent="0">
              <a:buNone/>
              <a:defRPr sz="1400">
                <a:solidFill>
                  <a:schemeClr val="tx1">
                    <a:tint val="75000"/>
                  </a:schemeClr>
                </a:solidFill>
              </a:defRPr>
            </a:lvl6pPr>
            <a:lvl7pPr marL="2743173" indent="0">
              <a:buNone/>
              <a:defRPr sz="1400">
                <a:solidFill>
                  <a:schemeClr val="tx1">
                    <a:tint val="75000"/>
                  </a:schemeClr>
                </a:solidFill>
              </a:defRPr>
            </a:lvl7pPr>
            <a:lvl8pPr marL="3200368" indent="0">
              <a:buNone/>
              <a:defRPr sz="1400">
                <a:solidFill>
                  <a:schemeClr val="tx1">
                    <a:tint val="75000"/>
                  </a:schemeClr>
                </a:solidFill>
              </a:defRPr>
            </a:lvl8pPr>
            <a:lvl9pPr marL="3657563" indent="0">
              <a:buNone/>
              <a:defRPr sz="1400">
                <a:solidFill>
                  <a:schemeClr val="tx1">
                    <a:tint val="75000"/>
                  </a:schemeClr>
                </a:solidFill>
              </a:defRPr>
            </a:lvl9pPr>
          </a:lstStyle>
          <a:p>
            <a:pPr lvl="0"/>
            <a:r>
              <a:rPr lang="fr-FR" smtClean="0"/>
              <a:t>Cliquez pour modifier les styles du texte du masque</a:t>
            </a: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23/06/2025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ssolve/>
  </p:transition>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sz="half" idx="1"/>
          </p:nvPr>
        </p:nvSpPr>
        <p:spPr>
          <a:xfrm>
            <a:off x="457200" y="1200152"/>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4648201" y="1200152"/>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FA0B38D7-1DE5-41DE-8B65-024289CA27F3}" type="datetimeFigureOut">
              <a:rPr lang="fr-FR" smtClean="0">
                <a:solidFill>
                  <a:prstClr val="black">
                    <a:tint val="75000"/>
                  </a:prstClr>
                </a:solidFill>
              </a:rPr>
              <a:pPr/>
              <a:t>23/06/2025</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ssolve/>
  </p:transition>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smtClean="0"/>
              <a:t>Cliquez pour modifier le style du titre</a:t>
            </a:r>
            <a:endParaRPr lang="fr-FR"/>
          </a:p>
        </p:txBody>
      </p:sp>
      <p:sp>
        <p:nvSpPr>
          <p:cNvPr id="3" name="Espace réservé du texte 2"/>
          <p:cNvSpPr>
            <a:spLocks noGrp="1"/>
          </p:cNvSpPr>
          <p:nvPr>
            <p:ph type="body" idx="1"/>
          </p:nvPr>
        </p:nvSpPr>
        <p:spPr>
          <a:xfrm>
            <a:off x="457200" y="1151335"/>
            <a:ext cx="4040188" cy="479822"/>
          </a:xfrm>
        </p:spPr>
        <p:txBody>
          <a:bodyPr anchor="b"/>
          <a:lstStyle>
            <a:lvl1pPr marL="0" indent="0">
              <a:buNone/>
              <a:defRPr sz="2400" b="1"/>
            </a:lvl1pPr>
            <a:lvl2pPr marL="457195" indent="0">
              <a:buNone/>
              <a:defRPr sz="2000" b="1"/>
            </a:lvl2pPr>
            <a:lvl3pPr marL="914391" indent="0">
              <a:buNone/>
              <a:defRPr sz="1800" b="1"/>
            </a:lvl3pPr>
            <a:lvl4pPr marL="1371586" indent="0">
              <a:buNone/>
              <a:defRPr sz="1600" b="1"/>
            </a:lvl4pPr>
            <a:lvl5pPr marL="1828782" indent="0">
              <a:buNone/>
              <a:defRPr sz="1600" b="1"/>
            </a:lvl5pPr>
            <a:lvl6pPr marL="2285977" indent="0">
              <a:buNone/>
              <a:defRPr sz="1600" b="1"/>
            </a:lvl6pPr>
            <a:lvl7pPr marL="2743173" indent="0">
              <a:buNone/>
              <a:defRPr sz="1600" b="1"/>
            </a:lvl7pPr>
            <a:lvl8pPr marL="3200368" indent="0">
              <a:buNone/>
              <a:defRPr sz="1600" b="1"/>
            </a:lvl8pPr>
            <a:lvl9pPr marL="3657563" indent="0">
              <a:buNone/>
              <a:defRPr sz="1600" b="1"/>
            </a:lvl9pPr>
          </a:lstStyle>
          <a:p>
            <a:pPr lvl="0"/>
            <a:r>
              <a:rPr lang="fr-FR" smtClean="0"/>
              <a:t>Cliquez pour modifier les styles du texte du masque</a:t>
            </a:r>
          </a:p>
        </p:txBody>
      </p:sp>
      <p:sp>
        <p:nvSpPr>
          <p:cNvPr id="4" name="Espace réservé du contenu 3"/>
          <p:cNvSpPr>
            <a:spLocks noGrp="1"/>
          </p:cNvSpPr>
          <p:nvPr>
            <p:ph sz="half" idx="2"/>
          </p:nvPr>
        </p:nvSpPr>
        <p:spPr>
          <a:xfrm>
            <a:off x="457200" y="1631157"/>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4645027" y="1151335"/>
            <a:ext cx="4041775" cy="479822"/>
          </a:xfrm>
        </p:spPr>
        <p:txBody>
          <a:bodyPr anchor="b"/>
          <a:lstStyle>
            <a:lvl1pPr marL="0" indent="0">
              <a:buNone/>
              <a:defRPr sz="2400" b="1"/>
            </a:lvl1pPr>
            <a:lvl2pPr marL="457195" indent="0">
              <a:buNone/>
              <a:defRPr sz="2000" b="1"/>
            </a:lvl2pPr>
            <a:lvl3pPr marL="914391" indent="0">
              <a:buNone/>
              <a:defRPr sz="1800" b="1"/>
            </a:lvl3pPr>
            <a:lvl4pPr marL="1371586" indent="0">
              <a:buNone/>
              <a:defRPr sz="1600" b="1"/>
            </a:lvl4pPr>
            <a:lvl5pPr marL="1828782" indent="0">
              <a:buNone/>
              <a:defRPr sz="1600" b="1"/>
            </a:lvl5pPr>
            <a:lvl6pPr marL="2285977" indent="0">
              <a:buNone/>
              <a:defRPr sz="1600" b="1"/>
            </a:lvl6pPr>
            <a:lvl7pPr marL="2743173" indent="0">
              <a:buNone/>
              <a:defRPr sz="1600" b="1"/>
            </a:lvl7pPr>
            <a:lvl8pPr marL="3200368" indent="0">
              <a:buNone/>
              <a:defRPr sz="1600" b="1"/>
            </a:lvl8pPr>
            <a:lvl9pPr marL="3657563" indent="0">
              <a:buNone/>
              <a:defRPr sz="1600" b="1"/>
            </a:lvl9pPr>
          </a:lstStyle>
          <a:p>
            <a:pPr lvl="0"/>
            <a:r>
              <a:rPr lang="fr-FR" smtClean="0"/>
              <a:t>Cliquez pour modifier les styles du texte du masque</a:t>
            </a:r>
          </a:p>
        </p:txBody>
      </p:sp>
      <p:sp>
        <p:nvSpPr>
          <p:cNvPr id="6" name="Espace réservé du contenu 5"/>
          <p:cNvSpPr>
            <a:spLocks noGrp="1"/>
          </p:cNvSpPr>
          <p:nvPr>
            <p:ph sz="quarter" idx="4"/>
          </p:nvPr>
        </p:nvSpPr>
        <p:spPr>
          <a:xfrm>
            <a:off x="4645027" y="1631157"/>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FA0B38D7-1DE5-41DE-8B65-024289CA27F3}" type="datetimeFigureOut">
              <a:rPr lang="fr-FR" smtClean="0">
                <a:solidFill>
                  <a:prstClr val="black">
                    <a:tint val="75000"/>
                  </a:prstClr>
                </a:solidFill>
              </a:rPr>
              <a:pPr/>
              <a:t>23/06/2025</a:t>
            </a:fld>
            <a:endParaRPr lang="fr-FR">
              <a:solidFill>
                <a:prstClr val="black">
                  <a:tint val="75000"/>
                </a:prstClr>
              </a:solidFill>
            </a:endParaRPr>
          </a:p>
        </p:txBody>
      </p:sp>
      <p:sp>
        <p:nvSpPr>
          <p:cNvPr id="8" name="Espace réservé du pied de page 7"/>
          <p:cNvSpPr>
            <a:spLocks noGrp="1"/>
          </p:cNvSpPr>
          <p:nvPr>
            <p:ph type="ftr" sz="quarter" idx="11"/>
          </p:nvPr>
        </p:nvSpPr>
        <p:spPr/>
        <p:txBody>
          <a:bodyPr/>
          <a:lstStyle/>
          <a:p>
            <a:endParaRPr lang="fr-FR">
              <a:solidFill>
                <a:prstClr val="black">
                  <a:tint val="75000"/>
                </a:prstClr>
              </a:solidFill>
            </a:endParaRPr>
          </a:p>
        </p:txBody>
      </p:sp>
      <p:sp>
        <p:nvSpPr>
          <p:cNvPr id="9" name="Espace réservé du numéro de diapositive 8"/>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ssolve/>
  </p:transition>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e la date 2"/>
          <p:cNvSpPr>
            <a:spLocks noGrp="1"/>
          </p:cNvSpPr>
          <p:nvPr>
            <p:ph type="dt" sz="half" idx="10"/>
          </p:nvPr>
        </p:nvSpPr>
        <p:spPr/>
        <p:txBody>
          <a:bodyPr/>
          <a:lstStyle/>
          <a:p>
            <a:fld id="{FA0B38D7-1DE5-41DE-8B65-024289CA27F3}" type="datetimeFigureOut">
              <a:rPr lang="fr-FR" smtClean="0">
                <a:solidFill>
                  <a:prstClr val="black">
                    <a:tint val="75000"/>
                  </a:prstClr>
                </a:solidFill>
              </a:rPr>
              <a:pPr/>
              <a:t>23/06/2025</a:t>
            </a:fld>
            <a:endParaRPr lang="fr-FR">
              <a:solidFill>
                <a:prstClr val="black">
                  <a:tint val="75000"/>
                </a:prstClr>
              </a:solidFill>
            </a:endParaRPr>
          </a:p>
        </p:txBody>
      </p:sp>
      <p:sp>
        <p:nvSpPr>
          <p:cNvPr id="4" name="Espace réservé du pied de page 3"/>
          <p:cNvSpPr>
            <a:spLocks noGrp="1"/>
          </p:cNvSpPr>
          <p:nvPr>
            <p:ph type="ftr" sz="quarter" idx="11"/>
          </p:nvPr>
        </p:nvSpPr>
        <p:spPr/>
        <p:txBody>
          <a:bodyPr/>
          <a:lstStyle/>
          <a:p>
            <a:endParaRPr lang="fr-FR">
              <a:solidFill>
                <a:prstClr val="black">
                  <a:tint val="75000"/>
                </a:prstClr>
              </a:solidFill>
            </a:endParaRPr>
          </a:p>
        </p:txBody>
      </p:sp>
      <p:sp>
        <p:nvSpPr>
          <p:cNvPr id="5" name="Espace réservé du numéro de diapositive 4"/>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ssolve/>
  </p:transition>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FA0B38D7-1DE5-41DE-8B65-024289CA27F3}" type="datetimeFigureOut">
              <a:rPr lang="fr-FR" smtClean="0">
                <a:solidFill>
                  <a:prstClr val="black">
                    <a:tint val="75000"/>
                  </a:prstClr>
                </a:solidFill>
              </a:rPr>
              <a:pPr/>
              <a:t>23/06/2025</a:t>
            </a:fld>
            <a:endParaRPr lang="fr-FR">
              <a:solidFill>
                <a:prstClr val="black">
                  <a:tint val="75000"/>
                </a:prstClr>
              </a:solidFill>
            </a:endParaRPr>
          </a:p>
        </p:txBody>
      </p:sp>
      <p:sp>
        <p:nvSpPr>
          <p:cNvPr id="3" name="Espace réservé du pied de page 2"/>
          <p:cNvSpPr>
            <a:spLocks noGrp="1"/>
          </p:cNvSpPr>
          <p:nvPr>
            <p:ph type="ftr" sz="quarter" idx="11"/>
          </p:nvPr>
        </p:nvSpPr>
        <p:spPr/>
        <p:txBody>
          <a:bodyPr/>
          <a:lstStyle/>
          <a:p>
            <a:endParaRPr lang="fr-FR">
              <a:solidFill>
                <a:prstClr val="black">
                  <a:tint val="75000"/>
                </a:prstClr>
              </a:solidFill>
            </a:endParaRPr>
          </a:p>
        </p:txBody>
      </p:sp>
      <p:sp>
        <p:nvSpPr>
          <p:cNvPr id="4" name="Espace réservé du numéro de diapositive 3"/>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ssolve/>
  </p:transition>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7202" y="204787"/>
            <a:ext cx="3008312" cy="871538"/>
          </a:xfrm>
        </p:spPr>
        <p:txBody>
          <a:bodyPr anchor="b"/>
          <a:lstStyle>
            <a:lvl1pPr algn="l">
              <a:defRPr sz="2000" b="1"/>
            </a:lvl1pPr>
          </a:lstStyle>
          <a:p>
            <a:r>
              <a:rPr lang="fr-FR" smtClean="0"/>
              <a:t>Cliquez pour modifier le style du titre</a:t>
            </a:r>
            <a:endParaRPr lang="fr-FR"/>
          </a:p>
        </p:txBody>
      </p:sp>
      <p:sp>
        <p:nvSpPr>
          <p:cNvPr id="3" name="Espace réservé du contenu 2"/>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457202" y="1076326"/>
            <a:ext cx="3008312" cy="3518297"/>
          </a:xfrm>
        </p:spPr>
        <p:txBody>
          <a:bodyPr/>
          <a:lstStyle>
            <a:lvl1pPr marL="0" indent="0">
              <a:buNone/>
              <a:defRPr sz="1400"/>
            </a:lvl1pPr>
            <a:lvl2pPr marL="457195" indent="0">
              <a:buNone/>
              <a:defRPr sz="1200"/>
            </a:lvl2pPr>
            <a:lvl3pPr marL="914391" indent="0">
              <a:buNone/>
              <a:defRPr sz="1000"/>
            </a:lvl3pPr>
            <a:lvl4pPr marL="1371586" indent="0">
              <a:buNone/>
              <a:defRPr sz="900"/>
            </a:lvl4pPr>
            <a:lvl5pPr marL="1828782" indent="0">
              <a:buNone/>
              <a:defRPr sz="900"/>
            </a:lvl5pPr>
            <a:lvl6pPr marL="2285977" indent="0">
              <a:buNone/>
              <a:defRPr sz="900"/>
            </a:lvl6pPr>
            <a:lvl7pPr marL="2743173" indent="0">
              <a:buNone/>
              <a:defRPr sz="900"/>
            </a:lvl7pPr>
            <a:lvl8pPr marL="3200368" indent="0">
              <a:buNone/>
              <a:defRPr sz="900"/>
            </a:lvl8pPr>
            <a:lvl9pPr marL="3657563" indent="0">
              <a:buNone/>
              <a:defRPr sz="9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FA0B38D7-1DE5-41DE-8B65-024289CA27F3}" type="datetimeFigureOut">
              <a:rPr lang="fr-FR" smtClean="0">
                <a:solidFill>
                  <a:prstClr val="black">
                    <a:tint val="75000"/>
                  </a:prstClr>
                </a:solidFill>
              </a:rPr>
              <a:pPr/>
              <a:t>23/06/2025</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ssolve/>
  </p:transition>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792288" y="3600450"/>
            <a:ext cx="5486400" cy="425054"/>
          </a:xfrm>
        </p:spPr>
        <p:txBody>
          <a:bodyPr anchor="b"/>
          <a:lstStyle>
            <a:lvl1pPr algn="l">
              <a:defRPr sz="2000" b="1"/>
            </a:lvl1pPr>
          </a:lstStyle>
          <a:p>
            <a:r>
              <a:rPr lang="fr-FR" smtClean="0"/>
              <a:t>Cliquez pour modifier le style du titre</a:t>
            </a:r>
            <a:endParaRPr lang="fr-FR"/>
          </a:p>
        </p:txBody>
      </p:sp>
      <p:sp>
        <p:nvSpPr>
          <p:cNvPr id="3" name="Espace réservé pour une image  2"/>
          <p:cNvSpPr>
            <a:spLocks noGrp="1"/>
          </p:cNvSpPr>
          <p:nvPr>
            <p:ph type="pic" idx="1"/>
          </p:nvPr>
        </p:nvSpPr>
        <p:spPr>
          <a:xfrm>
            <a:off x="1792288" y="459581"/>
            <a:ext cx="5486400" cy="3086100"/>
          </a:xfrm>
        </p:spPr>
        <p:txBody>
          <a:bodyPr/>
          <a:lstStyle>
            <a:lvl1pPr marL="0" indent="0">
              <a:buNone/>
              <a:defRPr sz="3200"/>
            </a:lvl1pPr>
            <a:lvl2pPr marL="457195" indent="0">
              <a:buNone/>
              <a:defRPr sz="2800"/>
            </a:lvl2pPr>
            <a:lvl3pPr marL="914391" indent="0">
              <a:buNone/>
              <a:defRPr sz="2400"/>
            </a:lvl3pPr>
            <a:lvl4pPr marL="1371586" indent="0">
              <a:buNone/>
              <a:defRPr sz="2000"/>
            </a:lvl4pPr>
            <a:lvl5pPr marL="1828782" indent="0">
              <a:buNone/>
              <a:defRPr sz="2000"/>
            </a:lvl5pPr>
            <a:lvl6pPr marL="2285977" indent="0">
              <a:buNone/>
              <a:defRPr sz="2000"/>
            </a:lvl6pPr>
            <a:lvl7pPr marL="2743173" indent="0">
              <a:buNone/>
              <a:defRPr sz="2000"/>
            </a:lvl7pPr>
            <a:lvl8pPr marL="3200368" indent="0">
              <a:buNone/>
              <a:defRPr sz="2000"/>
            </a:lvl8pPr>
            <a:lvl9pPr marL="3657563" indent="0">
              <a:buNone/>
              <a:defRPr sz="2000"/>
            </a:lvl9pPr>
          </a:lstStyle>
          <a:p>
            <a:endParaRPr lang="fr-FR"/>
          </a:p>
        </p:txBody>
      </p:sp>
      <p:sp>
        <p:nvSpPr>
          <p:cNvPr id="4" name="Espace réservé du texte 3"/>
          <p:cNvSpPr>
            <a:spLocks noGrp="1"/>
          </p:cNvSpPr>
          <p:nvPr>
            <p:ph type="body" sz="half" idx="2"/>
          </p:nvPr>
        </p:nvSpPr>
        <p:spPr>
          <a:xfrm>
            <a:off x="1792288" y="4025504"/>
            <a:ext cx="5486400" cy="603647"/>
          </a:xfrm>
        </p:spPr>
        <p:txBody>
          <a:bodyPr/>
          <a:lstStyle>
            <a:lvl1pPr marL="0" indent="0">
              <a:buNone/>
              <a:defRPr sz="1400"/>
            </a:lvl1pPr>
            <a:lvl2pPr marL="457195" indent="0">
              <a:buNone/>
              <a:defRPr sz="1200"/>
            </a:lvl2pPr>
            <a:lvl3pPr marL="914391" indent="0">
              <a:buNone/>
              <a:defRPr sz="1000"/>
            </a:lvl3pPr>
            <a:lvl4pPr marL="1371586" indent="0">
              <a:buNone/>
              <a:defRPr sz="900"/>
            </a:lvl4pPr>
            <a:lvl5pPr marL="1828782" indent="0">
              <a:buNone/>
              <a:defRPr sz="900"/>
            </a:lvl5pPr>
            <a:lvl6pPr marL="2285977" indent="0">
              <a:buNone/>
              <a:defRPr sz="900"/>
            </a:lvl6pPr>
            <a:lvl7pPr marL="2743173" indent="0">
              <a:buNone/>
              <a:defRPr sz="900"/>
            </a:lvl7pPr>
            <a:lvl8pPr marL="3200368" indent="0">
              <a:buNone/>
              <a:defRPr sz="900"/>
            </a:lvl8pPr>
            <a:lvl9pPr marL="3657563" indent="0">
              <a:buNone/>
              <a:defRPr sz="9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FA0B38D7-1DE5-41DE-8B65-024289CA27F3}" type="datetimeFigureOut">
              <a:rPr lang="fr-FR" smtClean="0">
                <a:solidFill>
                  <a:prstClr val="black">
                    <a:tint val="75000"/>
                  </a:prstClr>
                </a:solidFill>
              </a:rPr>
              <a:pPr/>
              <a:t>23/06/2025</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ssolve/>
  </p:transition>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23/06/2025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ssolve/>
  </p:transition>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29400" y="205979"/>
            <a:ext cx="2057400" cy="4388644"/>
          </a:xfrm>
        </p:spPr>
        <p:txBody>
          <a:bodyPr vert="eaVert"/>
          <a:lstStyle/>
          <a:p>
            <a:r>
              <a:rPr lang="fr-FR" smtClean="0"/>
              <a:t>Cliquez pour modifier le style du titre</a:t>
            </a:r>
            <a:endParaRPr lang="fr-FR"/>
          </a:p>
        </p:txBody>
      </p:sp>
      <p:sp>
        <p:nvSpPr>
          <p:cNvPr id="3" name="Espace réservé du texte vertical 2"/>
          <p:cNvSpPr>
            <a:spLocks noGrp="1"/>
          </p:cNvSpPr>
          <p:nvPr>
            <p:ph type="body" orient="vert" idx="1"/>
          </p:nvPr>
        </p:nvSpPr>
        <p:spPr>
          <a:xfrm>
            <a:off x="457200" y="205979"/>
            <a:ext cx="6019800" cy="4388644"/>
          </a:xfrm>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23/06/2025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ssolv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fr-FR" smtClean="0"/>
              <a:t>Cliquez pour modifier le style du titre</a:t>
            </a:r>
            <a:endParaRPr lang="fr-FR"/>
          </a:p>
        </p:txBody>
      </p:sp>
      <p:sp>
        <p:nvSpPr>
          <p:cNvPr id="3" name="Espace réservé du texte 2"/>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44D92BA2-9401-4FFA-866D-7E775E12D6B6}" type="datetimeFigureOut">
              <a:rPr lang="fr-FR" smtClean="0"/>
              <a:pPr/>
              <a:t>23/06/2025</a:t>
            </a:fld>
            <a:endParaRPr lang="fr-FR"/>
          </a:p>
        </p:txBody>
      </p:sp>
      <p:sp>
        <p:nvSpPr>
          <p:cNvPr id="5" name="Espace réservé du pied de page 4"/>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299974A9-BF12-41BE-B9D8-09D0B2F6AD3A}" type="slidenum">
              <a:rPr lang="fr-FR" smtClean="0"/>
              <a:pPr/>
              <a:t>‹N°›</a:t>
            </a:fld>
            <a:endParaRPr lang="fr-F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457201" y="205979"/>
            <a:ext cx="8229600" cy="857250"/>
          </a:xfrm>
          <a:prstGeom prst="rect">
            <a:avLst/>
          </a:prstGeom>
        </p:spPr>
        <p:txBody>
          <a:bodyPr vert="horz" lIns="91439" tIns="45720" rIns="91439" bIns="45720" rtlCol="0" anchor="ctr">
            <a:normAutofit/>
          </a:bodyPr>
          <a:lstStyle/>
          <a:p>
            <a:r>
              <a:rPr lang="fr-FR" smtClean="0"/>
              <a:t>Cliquez pour modifier le style du titre</a:t>
            </a:r>
            <a:endParaRPr lang="fr-FR"/>
          </a:p>
        </p:txBody>
      </p:sp>
      <p:sp>
        <p:nvSpPr>
          <p:cNvPr id="3" name="Espace réservé du texte 2"/>
          <p:cNvSpPr>
            <a:spLocks noGrp="1"/>
          </p:cNvSpPr>
          <p:nvPr>
            <p:ph type="body" idx="1"/>
          </p:nvPr>
        </p:nvSpPr>
        <p:spPr>
          <a:xfrm>
            <a:off x="457201" y="1200154"/>
            <a:ext cx="8229600" cy="3394472"/>
          </a:xfrm>
          <a:prstGeom prst="rect">
            <a:avLst/>
          </a:prstGeom>
        </p:spPr>
        <p:txBody>
          <a:bodyPr vert="horz" lIns="91439" tIns="45720" rIns="91439" bIns="45720" rtlCol="0">
            <a:normAutofit/>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457200" y="4767264"/>
            <a:ext cx="2133600" cy="273844"/>
          </a:xfrm>
          <a:prstGeom prst="rect">
            <a:avLst/>
          </a:prstGeom>
        </p:spPr>
        <p:txBody>
          <a:bodyPr vert="horz" lIns="91439" tIns="45720" rIns="91439" bIns="45720" rtlCol="0" anchor="ctr"/>
          <a:lstStyle>
            <a:lvl1pPr algn="l">
              <a:defRPr sz="1200">
                <a:solidFill>
                  <a:schemeClr val="tx1">
                    <a:tint val="75000"/>
                  </a:schemeClr>
                </a:solidFill>
              </a:defRPr>
            </a:lvl1pPr>
          </a:lstStyle>
          <a:p>
            <a:pPr defTabSz="914391"/>
            <a:fld id="{FA0B38D7-1DE5-41DE-8B65-024289CA27F3}" type="datetimeFigureOut">
              <a:rPr lang="fr-FR" smtClean="0">
                <a:solidFill>
                  <a:prstClr val="black">
                    <a:tint val="75000"/>
                  </a:prstClr>
                </a:solidFill>
              </a:rPr>
              <a:pPr defTabSz="914391"/>
              <a:t>23/06/2025</a:t>
            </a:fld>
            <a:endParaRPr lang="fr-FR">
              <a:solidFill>
                <a:prstClr val="black">
                  <a:tint val="75000"/>
                </a:prstClr>
              </a:solidFill>
            </a:endParaRPr>
          </a:p>
        </p:txBody>
      </p:sp>
      <p:sp>
        <p:nvSpPr>
          <p:cNvPr id="5" name="Espace réservé du pied de page 4"/>
          <p:cNvSpPr>
            <a:spLocks noGrp="1"/>
          </p:cNvSpPr>
          <p:nvPr>
            <p:ph type="ftr" sz="quarter" idx="3"/>
          </p:nvPr>
        </p:nvSpPr>
        <p:spPr>
          <a:xfrm>
            <a:off x="3124201" y="4767264"/>
            <a:ext cx="2895600" cy="273844"/>
          </a:xfrm>
          <a:prstGeom prst="rect">
            <a:avLst/>
          </a:prstGeom>
        </p:spPr>
        <p:txBody>
          <a:bodyPr vert="horz" lIns="91439" tIns="45720" rIns="91439" bIns="45720" rtlCol="0" anchor="ctr"/>
          <a:lstStyle>
            <a:lvl1pPr algn="ctr">
              <a:defRPr sz="1200">
                <a:solidFill>
                  <a:schemeClr val="tx1">
                    <a:tint val="75000"/>
                  </a:schemeClr>
                </a:solidFill>
              </a:defRPr>
            </a:lvl1pPr>
          </a:lstStyle>
          <a:p>
            <a:pPr defTabSz="914391"/>
            <a:endParaRPr lang="fr-FR">
              <a:solidFill>
                <a:prstClr val="black">
                  <a:tint val="75000"/>
                </a:prstClr>
              </a:solidFill>
            </a:endParaRPr>
          </a:p>
        </p:txBody>
      </p:sp>
      <p:sp>
        <p:nvSpPr>
          <p:cNvPr id="6" name="Espace réservé du numéro de diapositive 5"/>
          <p:cNvSpPr>
            <a:spLocks noGrp="1"/>
          </p:cNvSpPr>
          <p:nvPr>
            <p:ph type="sldNum" sz="quarter" idx="4"/>
          </p:nvPr>
        </p:nvSpPr>
        <p:spPr>
          <a:xfrm>
            <a:off x="6553200" y="4767264"/>
            <a:ext cx="2133600" cy="273844"/>
          </a:xfrm>
          <a:prstGeom prst="rect">
            <a:avLst/>
          </a:prstGeom>
        </p:spPr>
        <p:txBody>
          <a:bodyPr vert="horz" lIns="91439" tIns="45720" rIns="91439" bIns="45720" rtlCol="0" anchor="ctr"/>
          <a:lstStyle>
            <a:lvl1pPr algn="r">
              <a:defRPr sz="1200">
                <a:solidFill>
                  <a:schemeClr val="tx1">
                    <a:tint val="75000"/>
                  </a:schemeClr>
                </a:solidFill>
              </a:defRPr>
            </a:lvl1pPr>
          </a:lstStyle>
          <a:p>
            <a:pPr defTabSz="914391"/>
            <a:fld id="{729C7B30-DED1-4A29-94F9-42C7DECC1CE1}" type="slidenum">
              <a:rPr lang="fr-FR" smtClean="0">
                <a:solidFill>
                  <a:prstClr val="black">
                    <a:tint val="75000"/>
                  </a:prstClr>
                </a:solidFill>
              </a:rPr>
              <a:pPr defTabSz="914391"/>
              <a:t>‹N°›</a:t>
            </a:fld>
            <a:endParaRPr lang="fr-FR">
              <a:solidFill>
                <a:prstClr val="black">
                  <a:tint val="75000"/>
                </a:prstClr>
              </a:solidFill>
            </a:endParaRPr>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ransition spd="slow" advTm="4000">
    <p:dissolve/>
  </p:transition>
  <p:txStyles>
    <p:titleStyle>
      <a:lvl1pPr algn="ctr" defTabSz="914391" rtl="0" eaLnBrk="1" latinLnBrk="0" hangingPunct="1">
        <a:spcBef>
          <a:spcPct val="0"/>
        </a:spcBef>
        <a:buNone/>
        <a:defRPr sz="4400" kern="1200">
          <a:solidFill>
            <a:schemeClr val="tx1"/>
          </a:solidFill>
          <a:latin typeface="+mj-lt"/>
          <a:ea typeface="+mj-ea"/>
          <a:cs typeface="+mj-cs"/>
        </a:defRPr>
      </a:lvl1pPr>
    </p:titleStyle>
    <p:bodyStyle>
      <a:lvl1pPr marL="342897" indent="-342897" algn="l" defTabSz="914391"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43" indent="-285747" algn="l" defTabSz="914391"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2989" indent="-228598" algn="l" defTabSz="914391"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184" indent="-228598" algn="l" defTabSz="914391"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379" indent="-228598" algn="l" defTabSz="914391"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575" indent="-228598" algn="l" defTabSz="914391"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770" indent="-228598" algn="l" defTabSz="914391"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8966" indent="-228598" algn="l" defTabSz="914391"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161" indent="-228598" algn="l" defTabSz="914391"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fr-FR"/>
      </a:defPPr>
      <a:lvl1pPr marL="0" algn="l" defTabSz="914391" rtl="0" eaLnBrk="1" latinLnBrk="0" hangingPunct="1">
        <a:defRPr sz="1800" kern="1200">
          <a:solidFill>
            <a:schemeClr val="tx1"/>
          </a:solidFill>
          <a:latin typeface="+mn-lt"/>
          <a:ea typeface="+mn-ea"/>
          <a:cs typeface="+mn-cs"/>
        </a:defRPr>
      </a:lvl1pPr>
      <a:lvl2pPr marL="457195" algn="l" defTabSz="914391" rtl="0" eaLnBrk="1" latinLnBrk="0" hangingPunct="1">
        <a:defRPr sz="1800" kern="1200">
          <a:solidFill>
            <a:schemeClr val="tx1"/>
          </a:solidFill>
          <a:latin typeface="+mn-lt"/>
          <a:ea typeface="+mn-ea"/>
          <a:cs typeface="+mn-cs"/>
        </a:defRPr>
      </a:lvl2pPr>
      <a:lvl3pPr marL="914391" algn="l" defTabSz="914391" rtl="0" eaLnBrk="1" latinLnBrk="0" hangingPunct="1">
        <a:defRPr sz="1800" kern="1200">
          <a:solidFill>
            <a:schemeClr val="tx1"/>
          </a:solidFill>
          <a:latin typeface="+mn-lt"/>
          <a:ea typeface="+mn-ea"/>
          <a:cs typeface="+mn-cs"/>
        </a:defRPr>
      </a:lvl3pPr>
      <a:lvl4pPr marL="1371586" algn="l" defTabSz="914391" rtl="0" eaLnBrk="1" latinLnBrk="0" hangingPunct="1">
        <a:defRPr sz="1800" kern="1200">
          <a:solidFill>
            <a:schemeClr val="tx1"/>
          </a:solidFill>
          <a:latin typeface="+mn-lt"/>
          <a:ea typeface="+mn-ea"/>
          <a:cs typeface="+mn-cs"/>
        </a:defRPr>
      </a:lvl4pPr>
      <a:lvl5pPr marL="1828782" algn="l" defTabSz="914391" rtl="0" eaLnBrk="1" latinLnBrk="0" hangingPunct="1">
        <a:defRPr sz="1800" kern="1200">
          <a:solidFill>
            <a:schemeClr val="tx1"/>
          </a:solidFill>
          <a:latin typeface="+mn-lt"/>
          <a:ea typeface="+mn-ea"/>
          <a:cs typeface="+mn-cs"/>
        </a:defRPr>
      </a:lvl5pPr>
      <a:lvl6pPr marL="2285977" algn="l" defTabSz="914391" rtl="0" eaLnBrk="1" latinLnBrk="0" hangingPunct="1">
        <a:defRPr sz="1800" kern="1200">
          <a:solidFill>
            <a:schemeClr val="tx1"/>
          </a:solidFill>
          <a:latin typeface="+mn-lt"/>
          <a:ea typeface="+mn-ea"/>
          <a:cs typeface="+mn-cs"/>
        </a:defRPr>
      </a:lvl6pPr>
      <a:lvl7pPr marL="2743173" algn="l" defTabSz="914391" rtl="0" eaLnBrk="1" latinLnBrk="0" hangingPunct="1">
        <a:defRPr sz="1800" kern="1200">
          <a:solidFill>
            <a:schemeClr val="tx1"/>
          </a:solidFill>
          <a:latin typeface="+mn-lt"/>
          <a:ea typeface="+mn-ea"/>
          <a:cs typeface="+mn-cs"/>
        </a:defRPr>
      </a:lvl7pPr>
      <a:lvl8pPr marL="3200368" algn="l" defTabSz="914391" rtl="0" eaLnBrk="1" latinLnBrk="0" hangingPunct="1">
        <a:defRPr sz="1800" kern="1200">
          <a:solidFill>
            <a:schemeClr val="tx1"/>
          </a:solidFill>
          <a:latin typeface="+mn-lt"/>
          <a:ea typeface="+mn-ea"/>
          <a:cs typeface="+mn-cs"/>
        </a:defRPr>
      </a:lvl8pPr>
      <a:lvl9pPr marL="3657563" algn="l" defTabSz="914391"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457201" y="205979"/>
            <a:ext cx="8229600" cy="857250"/>
          </a:xfrm>
          <a:prstGeom prst="rect">
            <a:avLst/>
          </a:prstGeom>
        </p:spPr>
        <p:txBody>
          <a:bodyPr vert="horz" lIns="91439" tIns="45720" rIns="91439" bIns="45720" rtlCol="0" anchor="ctr">
            <a:normAutofit/>
          </a:bodyPr>
          <a:lstStyle/>
          <a:p>
            <a:r>
              <a:rPr lang="fr-FR" smtClean="0"/>
              <a:t>Cliquez pour modifier le style du titre</a:t>
            </a:r>
            <a:endParaRPr lang="fr-FR"/>
          </a:p>
        </p:txBody>
      </p:sp>
      <p:sp>
        <p:nvSpPr>
          <p:cNvPr id="3" name="Espace réservé du texte 2"/>
          <p:cNvSpPr>
            <a:spLocks noGrp="1"/>
          </p:cNvSpPr>
          <p:nvPr>
            <p:ph type="body" idx="1"/>
          </p:nvPr>
        </p:nvSpPr>
        <p:spPr>
          <a:xfrm>
            <a:off x="457201" y="1200152"/>
            <a:ext cx="8229600" cy="3394472"/>
          </a:xfrm>
          <a:prstGeom prst="rect">
            <a:avLst/>
          </a:prstGeom>
        </p:spPr>
        <p:txBody>
          <a:bodyPr vert="horz" lIns="91439" tIns="45720" rIns="91439" bIns="45720" rtlCol="0">
            <a:normAutofit/>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457200" y="4767263"/>
            <a:ext cx="2133600" cy="273844"/>
          </a:xfrm>
          <a:prstGeom prst="rect">
            <a:avLst/>
          </a:prstGeom>
        </p:spPr>
        <p:txBody>
          <a:bodyPr vert="horz" lIns="91439" tIns="45720" rIns="91439" bIns="45720" rtlCol="0" anchor="ctr"/>
          <a:lstStyle>
            <a:lvl1pPr algn="l">
              <a:defRPr sz="1200">
                <a:solidFill>
                  <a:schemeClr val="tx1">
                    <a:tint val="75000"/>
                  </a:schemeClr>
                </a:solidFill>
              </a:defRPr>
            </a:lvl1pPr>
          </a:lstStyle>
          <a:p>
            <a:pPr defTabSz="914391"/>
            <a:fld id="{FA0B38D7-1DE5-41DE-8B65-024289CA27F3}" type="datetimeFigureOut">
              <a:rPr lang="fr-FR" smtClean="0">
                <a:solidFill>
                  <a:prstClr val="black">
                    <a:tint val="75000"/>
                  </a:prstClr>
                </a:solidFill>
              </a:rPr>
              <a:pPr defTabSz="914391"/>
              <a:t>23/06/2025</a:t>
            </a:fld>
            <a:endParaRPr lang="fr-FR">
              <a:solidFill>
                <a:prstClr val="black">
                  <a:tint val="75000"/>
                </a:prstClr>
              </a:solidFill>
            </a:endParaRPr>
          </a:p>
        </p:txBody>
      </p:sp>
      <p:sp>
        <p:nvSpPr>
          <p:cNvPr id="5" name="Espace réservé du pied de page 4"/>
          <p:cNvSpPr>
            <a:spLocks noGrp="1"/>
          </p:cNvSpPr>
          <p:nvPr>
            <p:ph type="ftr" sz="quarter" idx="3"/>
          </p:nvPr>
        </p:nvSpPr>
        <p:spPr>
          <a:xfrm>
            <a:off x="3124201" y="4767263"/>
            <a:ext cx="2895600" cy="273844"/>
          </a:xfrm>
          <a:prstGeom prst="rect">
            <a:avLst/>
          </a:prstGeom>
        </p:spPr>
        <p:txBody>
          <a:bodyPr vert="horz" lIns="91439" tIns="45720" rIns="91439" bIns="45720" rtlCol="0" anchor="ctr"/>
          <a:lstStyle>
            <a:lvl1pPr algn="ctr">
              <a:defRPr sz="1200">
                <a:solidFill>
                  <a:schemeClr val="tx1">
                    <a:tint val="75000"/>
                  </a:schemeClr>
                </a:solidFill>
              </a:defRPr>
            </a:lvl1pPr>
          </a:lstStyle>
          <a:p>
            <a:pPr defTabSz="914391"/>
            <a:endParaRPr lang="fr-FR">
              <a:solidFill>
                <a:prstClr val="black">
                  <a:tint val="75000"/>
                </a:prstClr>
              </a:solidFill>
            </a:endParaRPr>
          </a:p>
        </p:txBody>
      </p:sp>
      <p:sp>
        <p:nvSpPr>
          <p:cNvPr id="6" name="Espace réservé du numéro de diapositive 5"/>
          <p:cNvSpPr>
            <a:spLocks noGrp="1"/>
          </p:cNvSpPr>
          <p:nvPr>
            <p:ph type="sldNum" sz="quarter" idx="4"/>
          </p:nvPr>
        </p:nvSpPr>
        <p:spPr>
          <a:xfrm>
            <a:off x="6553200" y="4767263"/>
            <a:ext cx="2133600" cy="273844"/>
          </a:xfrm>
          <a:prstGeom prst="rect">
            <a:avLst/>
          </a:prstGeom>
        </p:spPr>
        <p:txBody>
          <a:bodyPr vert="horz" lIns="91439" tIns="45720" rIns="91439" bIns="45720" rtlCol="0" anchor="ctr"/>
          <a:lstStyle>
            <a:lvl1pPr algn="r">
              <a:defRPr sz="1200">
                <a:solidFill>
                  <a:schemeClr val="tx1">
                    <a:tint val="75000"/>
                  </a:schemeClr>
                </a:solidFill>
              </a:defRPr>
            </a:lvl1pPr>
          </a:lstStyle>
          <a:p>
            <a:pPr defTabSz="914391"/>
            <a:fld id="{729C7B30-DED1-4A29-94F9-42C7DECC1CE1}" type="slidenum">
              <a:rPr lang="fr-FR" smtClean="0">
                <a:solidFill>
                  <a:prstClr val="black">
                    <a:tint val="75000"/>
                  </a:prstClr>
                </a:solidFill>
              </a:rPr>
              <a:pPr defTabSz="914391"/>
              <a:t>‹N°›</a:t>
            </a:fld>
            <a:endParaRPr lang="fr-FR">
              <a:solidFill>
                <a:prstClr val="black">
                  <a:tint val="75000"/>
                </a:prstClr>
              </a:solidFill>
            </a:endParaRPr>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ransition spd="slow" advTm="4000">
    <p:dissolve/>
  </p:transition>
  <p:txStyles>
    <p:titleStyle>
      <a:lvl1pPr algn="ctr" defTabSz="914391" rtl="0" eaLnBrk="1" latinLnBrk="0" hangingPunct="1">
        <a:spcBef>
          <a:spcPct val="0"/>
        </a:spcBef>
        <a:buNone/>
        <a:defRPr sz="4400" kern="1200">
          <a:solidFill>
            <a:schemeClr val="tx1"/>
          </a:solidFill>
          <a:latin typeface="+mj-lt"/>
          <a:ea typeface="+mj-ea"/>
          <a:cs typeface="+mj-cs"/>
        </a:defRPr>
      </a:lvl1pPr>
    </p:titleStyle>
    <p:bodyStyle>
      <a:lvl1pPr marL="342897" indent="-342897" algn="l" defTabSz="914391"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43" indent="-285747" algn="l" defTabSz="914391"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2989" indent="-228598" algn="l" defTabSz="914391"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184" indent="-228598" algn="l" defTabSz="914391"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379" indent="-228598" algn="l" defTabSz="914391"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575" indent="-228598" algn="l" defTabSz="914391"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770" indent="-228598" algn="l" defTabSz="914391"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8966" indent="-228598" algn="l" defTabSz="914391"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161" indent="-228598" algn="l" defTabSz="914391"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fr-FR"/>
      </a:defPPr>
      <a:lvl1pPr marL="0" algn="l" defTabSz="914391" rtl="0" eaLnBrk="1" latinLnBrk="0" hangingPunct="1">
        <a:defRPr sz="1800" kern="1200">
          <a:solidFill>
            <a:schemeClr val="tx1"/>
          </a:solidFill>
          <a:latin typeface="+mn-lt"/>
          <a:ea typeface="+mn-ea"/>
          <a:cs typeface="+mn-cs"/>
        </a:defRPr>
      </a:lvl1pPr>
      <a:lvl2pPr marL="457195" algn="l" defTabSz="914391" rtl="0" eaLnBrk="1" latinLnBrk="0" hangingPunct="1">
        <a:defRPr sz="1800" kern="1200">
          <a:solidFill>
            <a:schemeClr val="tx1"/>
          </a:solidFill>
          <a:latin typeface="+mn-lt"/>
          <a:ea typeface="+mn-ea"/>
          <a:cs typeface="+mn-cs"/>
        </a:defRPr>
      </a:lvl2pPr>
      <a:lvl3pPr marL="914391" algn="l" defTabSz="914391" rtl="0" eaLnBrk="1" latinLnBrk="0" hangingPunct="1">
        <a:defRPr sz="1800" kern="1200">
          <a:solidFill>
            <a:schemeClr val="tx1"/>
          </a:solidFill>
          <a:latin typeface="+mn-lt"/>
          <a:ea typeface="+mn-ea"/>
          <a:cs typeface="+mn-cs"/>
        </a:defRPr>
      </a:lvl3pPr>
      <a:lvl4pPr marL="1371586" algn="l" defTabSz="914391" rtl="0" eaLnBrk="1" latinLnBrk="0" hangingPunct="1">
        <a:defRPr sz="1800" kern="1200">
          <a:solidFill>
            <a:schemeClr val="tx1"/>
          </a:solidFill>
          <a:latin typeface="+mn-lt"/>
          <a:ea typeface="+mn-ea"/>
          <a:cs typeface="+mn-cs"/>
        </a:defRPr>
      </a:lvl4pPr>
      <a:lvl5pPr marL="1828782" algn="l" defTabSz="914391" rtl="0" eaLnBrk="1" latinLnBrk="0" hangingPunct="1">
        <a:defRPr sz="1800" kern="1200">
          <a:solidFill>
            <a:schemeClr val="tx1"/>
          </a:solidFill>
          <a:latin typeface="+mn-lt"/>
          <a:ea typeface="+mn-ea"/>
          <a:cs typeface="+mn-cs"/>
        </a:defRPr>
      </a:lvl5pPr>
      <a:lvl6pPr marL="2285977" algn="l" defTabSz="914391" rtl="0" eaLnBrk="1" latinLnBrk="0" hangingPunct="1">
        <a:defRPr sz="1800" kern="1200">
          <a:solidFill>
            <a:schemeClr val="tx1"/>
          </a:solidFill>
          <a:latin typeface="+mn-lt"/>
          <a:ea typeface="+mn-ea"/>
          <a:cs typeface="+mn-cs"/>
        </a:defRPr>
      </a:lvl6pPr>
      <a:lvl7pPr marL="2743173" algn="l" defTabSz="914391" rtl="0" eaLnBrk="1" latinLnBrk="0" hangingPunct="1">
        <a:defRPr sz="1800" kern="1200">
          <a:solidFill>
            <a:schemeClr val="tx1"/>
          </a:solidFill>
          <a:latin typeface="+mn-lt"/>
          <a:ea typeface="+mn-ea"/>
          <a:cs typeface="+mn-cs"/>
        </a:defRPr>
      </a:lvl7pPr>
      <a:lvl8pPr marL="3200368" algn="l" defTabSz="914391" rtl="0" eaLnBrk="1" latinLnBrk="0" hangingPunct="1">
        <a:defRPr sz="1800" kern="1200">
          <a:solidFill>
            <a:schemeClr val="tx1"/>
          </a:solidFill>
          <a:latin typeface="+mn-lt"/>
          <a:ea typeface="+mn-ea"/>
          <a:cs typeface="+mn-cs"/>
        </a:defRPr>
      </a:lvl8pPr>
      <a:lvl9pPr marL="3657563" algn="l" defTabSz="914391"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7" Type="http://schemas.openxmlformats.org/officeDocument/2006/relationships/image" Target="../media/image4.png"/><Relationship Id="rId2" Type="http://schemas.openxmlformats.org/officeDocument/2006/relationships/slideLayout" Target="../slideLayouts/slideLayout18.xml"/><Relationship Id="rId1" Type="http://schemas.openxmlformats.org/officeDocument/2006/relationships/audio" Target="../media/audio1.wav"/><Relationship Id="rId6" Type="http://schemas.openxmlformats.org/officeDocument/2006/relationships/image" Target="../media/image3.jpeg"/><Relationship Id="rId5" Type="http://schemas.openxmlformats.org/officeDocument/2006/relationships/image" Target="../media/image2.gif"/><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18.xml"/></Relationships>
</file>

<file path=ppt/slides/_rels/slide3.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7.jpeg"/><Relationship Id="rId1" Type="http://schemas.openxmlformats.org/officeDocument/2006/relationships/slideLayout" Target="../slideLayouts/slideLayout18.xml"/></Relationships>
</file>

<file path=ppt/slides/_rels/slide4.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7.jpeg"/><Relationship Id="rId1" Type="http://schemas.openxmlformats.org/officeDocument/2006/relationships/slideLayout" Target="../slideLayouts/slideLayout18.xml"/></Relationships>
</file>

<file path=ppt/slides/_rels/slide5.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8.xml"/></Relationships>
</file>

<file path=ppt/slides/_rels/slide6.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8.xml"/></Relationships>
</file>

<file path=ppt/slides/_rels/slide7.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8.xml"/></Relationships>
</file>

<file path=ppt/slides/_rels/slide8.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8.xml"/></Relationships>
</file>

<file path=ppt/slides/_rels/slide9.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8.xml"/></Relationships>
</file>

<file path=ppt/slides/_rels/slide10.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8.xml"/></Relationships>
</file>

<file path=ppt/slides/_rels/slide11.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8.xml"/></Relationships>
</file>

<file path=ppt/slides/_rels/slide12.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8.xml"/></Relationships>
</file>

<file path=ppt/slides/_rels/slide13.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8.xml"/></Relationships>
</file>

<file path=ppt/slides/_rels/slide14.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8.xml"/></Relationships>
</file>

<file path=ppt/slides/_rels/slide15.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jpeg"/><Relationship Id="rId1" Type="http://schemas.openxmlformats.org/officeDocument/2006/relationships/slideLayout" Target="../slideLayouts/slideLayout18.xml"/><Relationship Id="rId4" Type="http://schemas.openxmlformats.org/officeDocument/2006/relationships/image" Target="../media/image21.jpeg"/></Relationships>
</file>

<file path=ppt/slides/_rels/slide16.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jpeg"/><Relationship Id="rId1" Type="http://schemas.openxmlformats.org/officeDocument/2006/relationships/slideLayout" Target="../slideLayouts/slideLayout18.xml"/><Relationship Id="rId4" Type="http://schemas.openxmlformats.org/officeDocument/2006/relationships/image" Target="../media/image24.jpeg"/></Relationships>
</file>

<file path=ppt/slides/_rels/slide17.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8.xml"/></Relationships>
</file>

<file path=ppt/slides/_rels/slide18.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8.xml"/></Relationships>
</file>

<file path=ppt/slides/_rels/slide19.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8.xml"/></Relationships>
</file>

<file path=ppt/slides/_rels/slide20.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8.xml"/></Relationships>
</file>

<file path=ppt/slides/_rels/slide21.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8.xml"/></Relationships>
</file>

<file path=ppt/slides/_rels/slide22.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8.xml"/></Relationships>
</file>

<file path=ppt/slides/_rels/slide23.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18.xml"/></Relationships>
</file>

<file path=ppt/slides/_rels/slide24.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18.xml"/></Relationships>
</file>

<file path=ppt/slides/_rels/slide25.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18.xml"/></Relationships>
</file>

<file path=ppt/slides/_rels/slide26.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18.xml"/></Relationships>
</file>

<file path=ppt/slides/_rels/slide27.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18.xml"/></Relationships>
</file>

<file path=ppt/slides/_rels/slide28.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18.xml"/></Relationships>
</file>

<file path=ppt/slides/_rels/slide29.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18.xml"/></Relationships>
</file>

<file path=ppt/slides/_rels/slide30.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18.xml"/></Relationships>
</file>

<file path=ppt/slides/_rels/slide31.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18.xml"/></Relationships>
</file>

<file path=ppt/slides/_rels/slide32.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18.xml"/></Relationships>
</file>

<file path=ppt/slides/_rels/slide33.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18.xml"/></Relationships>
</file>

<file path=ppt/slides/_rels/slide34.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18.xml"/></Relationships>
</file>

<file path=ppt/slides/_rels/slide35.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18.xml"/></Relationships>
</file>

<file path=ppt/slides/_rels/slide36.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18.xml"/></Relationships>
</file>

<file path=ppt/slides/_rels/slide37.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18.xml"/></Relationships>
</file>

<file path=ppt/slides/_rels/slide38.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18.xml"/></Relationships>
</file>

<file path=ppt/slides/_rels/slide39.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18.xml"/></Relationships>
</file>

<file path=ppt/slides/_rels/slide40.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18.xml"/></Relationships>
</file>

<file path=ppt/slides/_rels/slide41.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18.xml"/></Relationships>
</file>

<file path=ppt/slides/_rels/slide42.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18.xml"/></Relationships>
</file>

<file path=ppt/slides/_rels/slide43.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18.xml"/></Relationships>
</file>

<file path=ppt/slides/_rels/slide44.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18.xml"/></Relationships>
</file>

<file path=ppt/slides/_rels/slide45.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18.xml"/></Relationships>
</file>

<file path=ppt/slides/_rels/slide46.xml.rels><?xml version="1.0" encoding="UTF-8" standalone="yes"?>
<Relationships xmlns="http://schemas.openxmlformats.org/package/2006/relationships"><Relationship Id="rId8" Type="http://schemas.openxmlformats.org/officeDocument/2006/relationships/image" Target="../media/image60.png"/><Relationship Id="rId3" Type="http://schemas.openxmlformats.org/officeDocument/2006/relationships/image" Target="../media/image55.gif"/><Relationship Id="rId7" Type="http://schemas.openxmlformats.org/officeDocument/2006/relationships/image" Target="../media/image59.png"/><Relationship Id="rId2" Type="http://schemas.openxmlformats.org/officeDocument/2006/relationships/image" Target="../media/image54.png"/><Relationship Id="rId1" Type="http://schemas.openxmlformats.org/officeDocument/2006/relationships/slideLayout" Target="../slideLayouts/slideLayout29.xml"/><Relationship Id="rId6" Type="http://schemas.openxmlformats.org/officeDocument/2006/relationships/image" Target="../media/image58.png"/><Relationship Id="rId5" Type="http://schemas.openxmlformats.org/officeDocument/2006/relationships/image" Target="../media/image57.png"/><Relationship Id="rId4" Type="http://schemas.openxmlformats.org/officeDocument/2006/relationships/image" Target="../media/image56.pn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4" cstate="print">
            <a:lum/>
          </a:blip>
          <a:srcRect/>
          <a:stretch>
            <a:fillRect t="-5000" b="-5000"/>
          </a:stretch>
        </a:blipFill>
        <a:effectLst/>
      </p:bgPr>
    </p:bg>
    <p:spTree>
      <p:nvGrpSpPr>
        <p:cNvPr id="1" name=""/>
        <p:cNvGrpSpPr/>
        <p:nvPr/>
      </p:nvGrpSpPr>
      <p:grpSpPr>
        <a:xfrm>
          <a:off x="0" y="0"/>
          <a:ext cx="0" cy="0"/>
          <a:chOff x="0" y="0"/>
          <a:chExt cx="0" cy="0"/>
        </a:xfrm>
      </p:grpSpPr>
      <p:sp>
        <p:nvSpPr>
          <p:cNvPr id="2" name="ZoneTexte 1"/>
          <p:cNvSpPr txBox="1">
            <a:spLocks noChangeAspect="1"/>
          </p:cNvSpPr>
          <p:nvPr/>
        </p:nvSpPr>
        <p:spPr>
          <a:xfrm rot="22380000">
            <a:off x="4176000" y="252001"/>
            <a:ext cx="4824000" cy="3039806"/>
          </a:xfrm>
          <a:prstGeom prst="rect">
            <a:avLst/>
          </a:prstGeom>
          <a:noFill/>
        </p:spPr>
        <p:txBody>
          <a:bodyPr wrap="none" rtlCol="0">
            <a:prstTxWarp prst="textArchUpPour">
              <a:avLst/>
            </a:prstTxWarp>
            <a:spAutoFit/>
          </a:bodyPr>
          <a:lstStyle/>
          <a:p>
            <a:pPr defTabSz="914391"/>
            <a:r>
              <a:rPr lang="fr-FR" b="1" dirty="0">
                <a:ln w="25400">
                  <a:solidFill>
                    <a:srgbClr val="FFFF00"/>
                  </a:solidFill>
                </a:ln>
                <a:solidFill>
                  <a:srgbClr val="00B050"/>
                </a:solidFill>
                <a:latin typeface="Bernard MT Condensed" pitchFamily="18" charset="0"/>
              </a:rPr>
              <a:t>Escapade  belg</a:t>
            </a:r>
            <a:r>
              <a:rPr lang="fr-FR" b="1" dirty="0">
                <a:ln w="41275">
                  <a:solidFill>
                    <a:srgbClr val="FFFF00"/>
                  </a:solidFill>
                </a:ln>
                <a:solidFill>
                  <a:srgbClr val="00B050"/>
                </a:solidFill>
                <a:latin typeface="Bernard MT Condensed" pitchFamily="18" charset="0"/>
              </a:rPr>
              <a:t>e</a:t>
            </a:r>
          </a:p>
        </p:txBody>
      </p:sp>
      <p:sp>
        <p:nvSpPr>
          <p:cNvPr id="3" name="ZoneTexte 2"/>
          <p:cNvSpPr txBox="1">
            <a:spLocks noChangeAspect="1"/>
          </p:cNvSpPr>
          <p:nvPr/>
        </p:nvSpPr>
        <p:spPr>
          <a:xfrm>
            <a:off x="108000" y="108001"/>
            <a:ext cx="4067944" cy="3744416"/>
          </a:xfrm>
          <a:prstGeom prst="rect">
            <a:avLst/>
          </a:prstGeom>
          <a:noFill/>
        </p:spPr>
        <p:txBody>
          <a:bodyPr wrap="none" rtlCol="0">
            <a:prstTxWarp prst="textArchUpPour">
              <a:avLst/>
            </a:prstTxWarp>
            <a:spAutoFit/>
          </a:bodyPr>
          <a:lstStyle/>
          <a:p>
            <a:pPr defTabSz="914391"/>
            <a:r>
              <a:rPr lang="fr-FR" sz="7200" b="1" dirty="0">
                <a:ln w="41275">
                  <a:solidFill>
                    <a:prstClr val="black"/>
                  </a:solidFill>
                </a:ln>
                <a:solidFill>
                  <a:srgbClr val="00B050"/>
                </a:solidFill>
                <a:latin typeface="Bernard MT Condensed" pitchFamily="18" charset="0"/>
              </a:rPr>
              <a:t>De  Lange</a:t>
            </a:r>
          </a:p>
        </p:txBody>
      </p:sp>
      <p:sp>
        <p:nvSpPr>
          <p:cNvPr id="4" name="Rectangle 3"/>
          <p:cNvSpPr>
            <a:spLocks noChangeAspect="1"/>
          </p:cNvSpPr>
          <p:nvPr/>
        </p:nvSpPr>
        <p:spPr>
          <a:xfrm>
            <a:off x="4068000" y="2052008"/>
            <a:ext cx="2988072" cy="1384995"/>
          </a:xfrm>
          <a:prstGeom prst="rect">
            <a:avLst/>
          </a:prstGeom>
        </p:spPr>
        <p:txBody>
          <a:bodyPr wrap="square">
            <a:spAutoFit/>
          </a:bodyPr>
          <a:lstStyle/>
          <a:p>
            <a:pPr algn="ctr" defTabSz="914391"/>
            <a:r>
              <a:rPr lang="fr-FR" sz="2800" b="1" dirty="0">
                <a:ln w="0">
                  <a:noFill/>
                </a:ln>
                <a:solidFill>
                  <a:prstClr val="white"/>
                </a:solidFill>
                <a:latin typeface="Chiller" pitchFamily="82" charset="0"/>
              </a:rPr>
              <a:t>Une photographie, c'est   un arrêt du cœur d'une fraction de seconde</a:t>
            </a:r>
          </a:p>
        </p:txBody>
      </p:sp>
      <p:sp>
        <p:nvSpPr>
          <p:cNvPr id="5" name="Rectangle 4"/>
          <p:cNvSpPr/>
          <p:nvPr/>
        </p:nvSpPr>
        <p:spPr>
          <a:xfrm>
            <a:off x="108000" y="3672002"/>
            <a:ext cx="7416328" cy="1508105"/>
          </a:xfrm>
          <a:prstGeom prst="rect">
            <a:avLst/>
          </a:prstGeom>
          <a:noFill/>
        </p:spPr>
        <p:txBody>
          <a:bodyPr wrap="square">
            <a:spAutoFit/>
          </a:bodyPr>
          <a:lstStyle/>
          <a:p>
            <a:pPr algn="ctr" defTabSz="914391"/>
            <a:r>
              <a:rPr lang="fr-FR" sz="4600" dirty="0" smtClean="0">
                <a:ln w="38100">
                  <a:solidFill>
                    <a:prstClr val="black"/>
                  </a:solidFill>
                </a:ln>
                <a:solidFill>
                  <a:srgbClr val="FFFF00"/>
                </a:solidFill>
                <a:latin typeface="Cooper Black" pitchFamily="18" charset="0"/>
              </a:rPr>
              <a:t>Château de </a:t>
            </a:r>
            <a:r>
              <a:rPr lang="fr-FR" sz="4600" dirty="0" err="1" smtClean="0">
                <a:ln w="38100">
                  <a:solidFill>
                    <a:prstClr val="black"/>
                  </a:solidFill>
                </a:ln>
                <a:solidFill>
                  <a:srgbClr val="FFFF00"/>
                </a:solidFill>
                <a:latin typeface="Cooper Black" pitchFamily="18" charset="0"/>
              </a:rPr>
              <a:t>Freÿr</a:t>
            </a:r>
            <a:r>
              <a:rPr lang="fr-FR" sz="4600" dirty="0" smtClean="0">
                <a:ln w="38100">
                  <a:solidFill>
                    <a:prstClr val="black"/>
                  </a:solidFill>
                </a:ln>
                <a:solidFill>
                  <a:srgbClr val="FFFF00"/>
                </a:solidFill>
                <a:latin typeface="Cooper Black" pitchFamily="18" charset="0"/>
              </a:rPr>
              <a:t> classé patrimoine de Wallonie</a:t>
            </a:r>
            <a:endParaRPr lang="fr-FR" sz="4600" dirty="0">
              <a:ln w="38100">
                <a:solidFill>
                  <a:prstClr val="black"/>
                </a:solidFill>
              </a:ln>
              <a:solidFill>
                <a:srgbClr val="FFFF00"/>
              </a:solidFill>
              <a:latin typeface="Cooper Black" pitchFamily="18" charset="0"/>
            </a:endParaRPr>
          </a:p>
        </p:txBody>
      </p:sp>
      <p:sp>
        <p:nvSpPr>
          <p:cNvPr id="6" name="ZoneTexte 5"/>
          <p:cNvSpPr txBox="1"/>
          <p:nvPr/>
        </p:nvSpPr>
        <p:spPr>
          <a:xfrm rot="-180000">
            <a:off x="860094" y="2579862"/>
            <a:ext cx="3096344" cy="1323439"/>
          </a:xfrm>
          <a:prstGeom prst="rect">
            <a:avLst/>
          </a:prstGeom>
          <a:noFill/>
        </p:spPr>
        <p:txBody>
          <a:bodyPr wrap="square" rtlCol="0">
            <a:spAutoFit/>
          </a:bodyPr>
          <a:lstStyle/>
          <a:p>
            <a:pPr algn="ctr" defTabSz="914391"/>
            <a:r>
              <a:rPr lang="fr-FR" sz="2000" dirty="0">
                <a:ln w="1905">
                  <a:noFill/>
                </a:ln>
                <a:solidFill>
                  <a:srgbClr val="FFFF00"/>
                </a:solidFill>
                <a:latin typeface="Cookie" pitchFamily="2" charset="0"/>
                <a:cs typeface="Dubai Medium" pitchFamily="34" charset="-78"/>
              </a:rPr>
              <a:t>Photos  prises  </a:t>
            </a:r>
          </a:p>
          <a:p>
            <a:pPr algn="ctr" defTabSz="914391"/>
            <a:r>
              <a:rPr lang="fr-FR" sz="2000" dirty="0">
                <a:ln w="1905">
                  <a:noFill/>
                </a:ln>
                <a:solidFill>
                  <a:srgbClr val="FFFF00"/>
                </a:solidFill>
                <a:latin typeface="Cookie" pitchFamily="2" charset="0"/>
                <a:cs typeface="Dubai Medium" pitchFamily="34" charset="-78"/>
              </a:rPr>
              <a:t>par  un  randonneur  assidu</a:t>
            </a:r>
          </a:p>
          <a:p>
            <a:pPr algn="ctr" defTabSz="914391"/>
            <a:r>
              <a:rPr lang="fr-FR" sz="2000" dirty="0">
                <a:ln w="1905">
                  <a:noFill/>
                </a:ln>
                <a:solidFill>
                  <a:srgbClr val="FFFF00"/>
                </a:solidFill>
                <a:latin typeface="Cookie" pitchFamily="2" charset="0"/>
                <a:cs typeface="Dubai Medium" pitchFamily="34" charset="-78"/>
              </a:rPr>
              <a:t>pour  le  plaisir  du  partage</a:t>
            </a:r>
          </a:p>
          <a:p>
            <a:pPr algn="ctr" defTabSz="914391"/>
            <a:r>
              <a:rPr lang="fr-FR" sz="2000" dirty="0">
                <a:ln w="1905">
                  <a:noFill/>
                </a:ln>
                <a:solidFill>
                  <a:srgbClr val="FFFF00"/>
                </a:solidFill>
                <a:latin typeface="Cookie" pitchFamily="2" charset="0"/>
                <a:cs typeface="Dubai Medium" pitchFamily="34" charset="-78"/>
              </a:rPr>
              <a:t>de  la  nature  traversée</a:t>
            </a:r>
          </a:p>
        </p:txBody>
      </p:sp>
      <p:pic>
        <p:nvPicPr>
          <p:cNvPr id="7" name="Image 6" descr="0a0000004fc2601e3b7a01d5cee3b3abcc08820f78.gif"/>
          <p:cNvPicPr>
            <a:picLocks noChangeAspect="1"/>
          </p:cNvPicPr>
          <p:nvPr/>
        </p:nvPicPr>
        <p:blipFill>
          <a:blip r:embed="rId5" cstate="print"/>
          <a:stretch>
            <a:fillRect/>
          </a:stretch>
        </p:blipFill>
        <p:spPr>
          <a:xfrm rot="-180000">
            <a:off x="2771800" y="1851670"/>
            <a:ext cx="1110000" cy="900000"/>
          </a:xfrm>
          <a:prstGeom prst="rect">
            <a:avLst/>
          </a:prstGeom>
        </p:spPr>
      </p:pic>
      <p:sp>
        <p:nvSpPr>
          <p:cNvPr id="8" name="ZoneTexte 7"/>
          <p:cNvSpPr txBox="1"/>
          <p:nvPr/>
        </p:nvSpPr>
        <p:spPr>
          <a:xfrm>
            <a:off x="7956376" y="3312011"/>
            <a:ext cx="1187624" cy="1015663"/>
          </a:xfrm>
          <a:prstGeom prst="rect">
            <a:avLst/>
          </a:prstGeom>
          <a:noFill/>
        </p:spPr>
        <p:txBody>
          <a:bodyPr wrap="square" rtlCol="0">
            <a:spAutoFit/>
          </a:bodyPr>
          <a:lstStyle/>
          <a:p>
            <a:pPr defTabSz="914391"/>
            <a:r>
              <a:rPr lang="fr-FR" sz="6000" b="1" dirty="0" smtClean="0">
                <a:ln w="38100">
                  <a:solidFill>
                    <a:prstClr val="black">
                      <a:lumMod val="65000"/>
                      <a:lumOff val="35000"/>
                    </a:prstClr>
                  </a:solidFill>
                </a:ln>
                <a:blipFill>
                  <a:blip r:embed="rId6"/>
                  <a:stretch>
                    <a:fillRect/>
                  </a:stretch>
                </a:blipFill>
                <a:latin typeface="Cooper Black" pitchFamily="18" charset="0"/>
              </a:rPr>
              <a:t>52</a:t>
            </a:r>
            <a:endParaRPr lang="fr-FR" sz="6000" b="1" dirty="0">
              <a:ln w="38100">
                <a:solidFill>
                  <a:prstClr val="black">
                    <a:lumMod val="65000"/>
                    <a:lumOff val="35000"/>
                  </a:prstClr>
                </a:solidFill>
              </a:ln>
              <a:blipFill>
                <a:blip r:embed="rId6"/>
                <a:stretch>
                  <a:fillRect/>
                </a:stretch>
              </a:blipFill>
              <a:latin typeface="Cooper Black" pitchFamily="18" charset="0"/>
            </a:endParaRPr>
          </a:p>
        </p:txBody>
      </p:sp>
      <p:pic>
        <p:nvPicPr>
          <p:cNvPr id="9" name="Charmaine  -  Organ &amp; keyboard (chromatic).wav">
            <a:hlinkClick r:id="" action="ppaction://media"/>
          </p:cNvPr>
          <p:cNvPicPr>
            <a:picLocks noRot="1" noChangeAspect="1"/>
          </p:cNvPicPr>
          <p:nvPr>
            <a:wavAudioFile r:embed="rId1" name="Charmaine  -  Organ &amp; keyboard (chromatic).wav"/>
          </p:nvPr>
        </p:nvPicPr>
        <p:blipFill>
          <a:blip r:embed="rId7" cstate="print"/>
          <a:stretch>
            <a:fillRect/>
          </a:stretch>
        </p:blipFill>
        <p:spPr>
          <a:xfrm>
            <a:off x="6804248" y="1779662"/>
            <a:ext cx="244475" cy="244475"/>
          </a:xfrm>
          <a:prstGeom prst="rect">
            <a:avLst/>
          </a:prstGeom>
        </p:spPr>
      </p:pic>
    </p:spTree>
  </p:cSld>
  <p:clrMapOvr>
    <a:masterClrMapping/>
  </p:clrMapOvr>
  <p:transition spd="slow" advTm="30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1" fill="hold"/>
                                        <p:tgtEl>
                                          <p:spTgt spid="9"/>
                                        </p:tgtEl>
                                      </p:cBhvr>
                                    </p:cmd>
                                  </p:childTnLst>
                                </p:cTn>
                              </p:par>
                            </p:childTnLst>
                          </p:cTn>
                        </p:par>
                        <p:par>
                          <p:cTn id="7" fill="hold">
                            <p:stCondLst>
                              <p:cond delay="0"/>
                            </p:stCondLst>
                            <p:childTnLst>
                              <p:par>
                                <p:cTn id="8" presetID="24" presetClass="entr" presetSubtype="0" fill="hold" grpId="0" nodeType="afterEffect">
                                  <p:stCondLst>
                                    <p:cond delay="2000"/>
                                  </p:stCondLst>
                                  <p:childTnLst>
                                    <p:set>
                                      <p:cBhvr>
                                        <p:cTn id="9" dur="1" fill="hold">
                                          <p:stCondLst>
                                            <p:cond delay="0"/>
                                          </p:stCondLst>
                                        </p:cTn>
                                        <p:tgtEl>
                                          <p:spTgt spid="2"/>
                                        </p:tgtEl>
                                        <p:attrNameLst>
                                          <p:attrName>style.visibility</p:attrName>
                                        </p:attrNameLst>
                                      </p:cBhvr>
                                      <p:to>
                                        <p:strVal val="visible"/>
                                      </p:to>
                                    </p:set>
                                    <p:anim to="" calcmode="lin" valueType="num">
                                      <p:cBhvr>
                                        <p:cTn id="10" dur="1" fill="hold"/>
                                        <p:tgtEl>
                                          <p:spTgt spid="2"/>
                                        </p:tgtEl>
                                        <p:attrNameLst>
                                          <p:attrName/>
                                        </p:attrNameLst>
                                      </p:cBhvr>
                                    </p:anim>
                                  </p:childTnLst>
                                </p:cTn>
                              </p:par>
                            </p:childTnLst>
                          </p:cTn>
                        </p:par>
                        <p:par>
                          <p:cTn id="11" fill="hold">
                            <p:stCondLst>
                              <p:cond delay="2000"/>
                            </p:stCondLst>
                            <p:childTnLst>
                              <p:par>
                                <p:cTn id="12" presetID="24" presetClass="entr" presetSubtype="0" fill="hold" grpId="0" nodeType="afterEffect">
                                  <p:stCondLst>
                                    <p:cond delay="2000"/>
                                  </p:stCondLst>
                                  <p:childTnLst>
                                    <p:set>
                                      <p:cBhvr>
                                        <p:cTn id="13" dur="1" fill="hold">
                                          <p:stCondLst>
                                            <p:cond delay="0"/>
                                          </p:stCondLst>
                                        </p:cTn>
                                        <p:tgtEl>
                                          <p:spTgt spid="3"/>
                                        </p:tgtEl>
                                        <p:attrNameLst>
                                          <p:attrName>style.visibility</p:attrName>
                                        </p:attrNameLst>
                                      </p:cBhvr>
                                      <p:to>
                                        <p:strVal val="visible"/>
                                      </p:to>
                                    </p:set>
                                    <p:anim to="" calcmode="lin" valueType="num">
                                      <p:cBhvr>
                                        <p:cTn id="14" dur="1" fill="hold"/>
                                        <p:tgtEl>
                                          <p:spTgt spid="3"/>
                                        </p:tgtEl>
                                        <p:attrNameLst>
                                          <p:attrName/>
                                        </p:attrNameLst>
                                      </p:cBhvr>
                                    </p:anim>
                                  </p:childTnLst>
                                </p:cTn>
                              </p:par>
                            </p:childTnLst>
                          </p:cTn>
                        </p:par>
                        <p:par>
                          <p:cTn id="15" fill="hold">
                            <p:stCondLst>
                              <p:cond delay="4000"/>
                            </p:stCondLst>
                            <p:childTnLst>
                              <p:par>
                                <p:cTn id="16" presetID="24" presetClass="entr" presetSubtype="0" fill="hold" grpId="0" nodeType="afterEffect">
                                  <p:stCondLst>
                                    <p:cond delay="2000"/>
                                  </p:stCondLst>
                                  <p:childTnLst>
                                    <p:set>
                                      <p:cBhvr>
                                        <p:cTn id="17" dur="1" fill="hold">
                                          <p:stCondLst>
                                            <p:cond delay="0"/>
                                          </p:stCondLst>
                                        </p:cTn>
                                        <p:tgtEl>
                                          <p:spTgt spid="5"/>
                                        </p:tgtEl>
                                        <p:attrNameLst>
                                          <p:attrName>style.visibility</p:attrName>
                                        </p:attrNameLst>
                                      </p:cBhvr>
                                      <p:to>
                                        <p:strVal val="visible"/>
                                      </p:to>
                                    </p:set>
                                    <p:anim to="" calcmode="lin" valueType="num">
                                      <p:cBhvr>
                                        <p:cTn id="18" dur="1" fill="hold"/>
                                        <p:tgtEl>
                                          <p:spTgt spid="5"/>
                                        </p:tgtEl>
                                        <p:attrNameLst>
                                          <p:attrName/>
                                        </p:attrNameLst>
                                      </p:cBhvr>
                                    </p:anim>
                                  </p:childTnLst>
                                </p:cTn>
                              </p:par>
                            </p:childTnLst>
                          </p:cTn>
                        </p:par>
                        <p:par>
                          <p:cTn id="19" fill="hold">
                            <p:stCondLst>
                              <p:cond delay="6000"/>
                            </p:stCondLst>
                            <p:childTnLst>
                              <p:par>
                                <p:cTn id="20" presetID="24" presetClass="entr" presetSubtype="0" fill="hold" grpId="0" nodeType="afterEffect">
                                  <p:stCondLst>
                                    <p:cond delay="2000"/>
                                  </p:stCondLst>
                                  <p:childTnLst>
                                    <p:set>
                                      <p:cBhvr>
                                        <p:cTn id="21" dur="1" fill="hold">
                                          <p:stCondLst>
                                            <p:cond delay="0"/>
                                          </p:stCondLst>
                                        </p:cTn>
                                        <p:tgtEl>
                                          <p:spTgt spid="8"/>
                                        </p:tgtEl>
                                        <p:attrNameLst>
                                          <p:attrName>style.visibility</p:attrName>
                                        </p:attrNameLst>
                                      </p:cBhvr>
                                      <p:to>
                                        <p:strVal val="visible"/>
                                      </p:to>
                                    </p:set>
                                    <p:anim to="" calcmode="lin" valueType="num">
                                      <p:cBhvr>
                                        <p:cTn id="22" dur="1" fill="hold"/>
                                        <p:tgtEl>
                                          <p:spTgt spid="8"/>
                                        </p:tgtEl>
                                        <p:attrNameLst>
                                          <p:attrName/>
                                        </p:attrNameLst>
                                      </p:cBhvr>
                                    </p:anim>
                                  </p:childTnLst>
                                </p:cTn>
                              </p:par>
                            </p:childTnLst>
                          </p:cTn>
                        </p:par>
                        <p:par>
                          <p:cTn id="23" fill="hold">
                            <p:stCondLst>
                              <p:cond delay="8000"/>
                            </p:stCondLst>
                            <p:childTnLst>
                              <p:par>
                                <p:cTn id="24" presetID="8" presetClass="entr" presetSubtype="16" fill="hold" grpId="0" nodeType="afterEffect">
                                  <p:stCondLst>
                                    <p:cond delay="2000"/>
                                  </p:stCondLst>
                                  <p:childTnLst>
                                    <p:set>
                                      <p:cBhvr>
                                        <p:cTn id="25" dur="1" fill="hold">
                                          <p:stCondLst>
                                            <p:cond delay="0"/>
                                          </p:stCondLst>
                                        </p:cTn>
                                        <p:tgtEl>
                                          <p:spTgt spid="4"/>
                                        </p:tgtEl>
                                        <p:attrNameLst>
                                          <p:attrName>style.visibility</p:attrName>
                                        </p:attrNameLst>
                                      </p:cBhvr>
                                      <p:to>
                                        <p:strVal val="visible"/>
                                      </p:to>
                                    </p:set>
                                    <p:animEffect transition="in" filter="diamond(in)">
                                      <p:cBhvr>
                                        <p:cTn id="26" dur="2000"/>
                                        <p:tgtEl>
                                          <p:spTgt spid="4"/>
                                        </p:tgtEl>
                                      </p:cBhvr>
                                    </p:animEffect>
                                  </p:childTnLst>
                                </p:cTn>
                              </p:par>
                            </p:childTnLst>
                          </p:cTn>
                        </p:par>
                        <p:par>
                          <p:cTn id="27" fill="hold">
                            <p:stCondLst>
                              <p:cond delay="12000"/>
                            </p:stCondLst>
                            <p:childTnLst>
                              <p:par>
                                <p:cTn id="28" presetID="41" presetClass="entr" presetSubtype="0" fill="hold" grpId="0" nodeType="afterEffect">
                                  <p:stCondLst>
                                    <p:cond delay="2000"/>
                                  </p:stCondLst>
                                  <p:iterate type="lt">
                                    <p:tmPct val="10000"/>
                                  </p:iterate>
                                  <p:childTnLst>
                                    <p:set>
                                      <p:cBhvr>
                                        <p:cTn id="29" dur="1" fill="hold">
                                          <p:stCondLst>
                                            <p:cond delay="0"/>
                                          </p:stCondLst>
                                        </p:cTn>
                                        <p:tgtEl>
                                          <p:spTgt spid="6"/>
                                        </p:tgtEl>
                                        <p:attrNameLst>
                                          <p:attrName>style.visibility</p:attrName>
                                        </p:attrNameLst>
                                      </p:cBhvr>
                                      <p:to>
                                        <p:strVal val="visible"/>
                                      </p:to>
                                    </p:set>
                                    <p:anim calcmode="lin" valueType="num">
                                      <p:cBhvr>
                                        <p:cTn id="30" dur="500" fill="hold"/>
                                        <p:tgtEl>
                                          <p:spTgt spid="6"/>
                                        </p:tgtEl>
                                        <p:attrNameLst>
                                          <p:attrName>ppt_x</p:attrName>
                                        </p:attrNameLst>
                                      </p:cBhvr>
                                      <p:tavLst>
                                        <p:tav tm="0">
                                          <p:val>
                                            <p:strVal val="#ppt_x"/>
                                          </p:val>
                                        </p:tav>
                                        <p:tav tm="50000">
                                          <p:val>
                                            <p:strVal val="#ppt_x+.1"/>
                                          </p:val>
                                        </p:tav>
                                        <p:tav tm="100000">
                                          <p:val>
                                            <p:strVal val="#ppt_x"/>
                                          </p:val>
                                        </p:tav>
                                      </p:tavLst>
                                    </p:anim>
                                    <p:anim calcmode="lin" valueType="num">
                                      <p:cBhvr>
                                        <p:cTn id="31" dur="500" fill="hold"/>
                                        <p:tgtEl>
                                          <p:spTgt spid="6"/>
                                        </p:tgtEl>
                                        <p:attrNameLst>
                                          <p:attrName>ppt_y</p:attrName>
                                        </p:attrNameLst>
                                      </p:cBhvr>
                                      <p:tavLst>
                                        <p:tav tm="0">
                                          <p:val>
                                            <p:strVal val="#ppt_y"/>
                                          </p:val>
                                        </p:tav>
                                        <p:tav tm="100000">
                                          <p:val>
                                            <p:strVal val="#ppt_y"/>
                                          </p:val>
                                        </p:tav>
                                      </p:tavLst>
                                    </p:anim>
                                    <p:anim calcmode="lin" valueType="num">
                                      <p:cBhvr>
                                        <p:cTn id="32" dur="500" fill="hold"/>
                                        <p:tgtEl>
                                          <p:spTgt spid="6"/>
                                        </p:tgtEl>
                                        <p:attrNameLst>
                                          <p:attrName>ppt_h</p:attrName>
                                        </p:attrNameLst>
                                      </p:cBhvr>
                                      <p:tavLst>
                                        <p:tav tm="0">
                                          <p:val>
                                            <p:strVal val="#ppt_h/10"/>
                                          </p:val>
                                        </p:tav>
                                        <p:tav tm="50000">
                                          <p:val>
                                            <p:strVal val="#ppt_h+.01"/>
                                          </p:val>
                                        </p:tav>
                                        <p:tav tm="100000">
                                          <p:val>
                                            <p:strVal val="#ppt_h"/>
                                          </p:val>
                                        </p:tav>
                                      </p:tavLst>
                                    </p:anim>
                                    <p:anim calcmode="lin" valueType="num">
                                      <p:cBhvr>
                                        <p:cTn id="33" dur="500" fill="hold"/>
                                        <p:tgtEl>
                                          <p:spTgt spid="6"/>
                                        </p:tgtEl>
                                        <p:attrNameLst>
                                          <p:attrName>ppt_w</p:attrName>
                                        </p:attrNameLst>
                                      </p:cBhvr>
                                      <p:tavLst>
                                        <p:tav tm="0">
                                          <p:val>
                                            <p:strVal val="#ppt_w/10"/>
                                          </p:val>
                                        </p:tav>
                                        <p:tav tm="50000">
                                          <p:val>
                                            <p:strVal val="#ppt_w+.01"/>
                                          </p:val>
                                        </p:tav>
                                        <p:tav tm="100000">
                                          <p:val>
                                            <p:strVal val="#ppt_w"/>
                                          </p:val>
                                        </p:tav>
                                      </p:tavLst>
                                    </p:anim>
                                    <p:animEffect transition="in" filter="fade">
                                      <p:cBhvr>
                                        <p:cTn id="34" dur="500" tmFilter="0,0; .5, 1; 1, 1"/>
                                        <p:tgtEl>
                                          <p:spTgt spid="6"/>
                                        </p:tgtEl>
                                      </p:cBhvr>
                                    </p:animEffect>
                                  </p:childTnLst>
                                </p:cTn>
                              </p:par>
                            </p:childTnLst>
                          </p:cTn>
                        </p:par>
                        <p:par>
                          <p:cTn id="35" fill="hold">
                            <p:stCondLst>
                              <p:cond delay="18150"/>
                            </p:stCondLst>
                            <p:childTnLst>
                              <p:par>
                                <p:cTn id="36" presetID="24" presetClass="entr" presetSubtype="0" fill="hold" nodeType="afterEffect">
                                  <p:stCondLst>
                                    <p:cond delay="2000"/>
                                  </p:stCondLst>
                                  <p:childTnLst>
                                    <p:set>
                                      <p:cBhvr>
                                        <p:cTn id="37" dur="1" fill="hold">
                                          <p:stCondLst>
                                            <p:cond delay="0"/>
                                          </p:stCondLst>
                                        </p:cTn>
                                        <p:tgtEl>
                                          <p:spTgt spid="7"/>
                                        </p:tgtEl>
                                        <p:attrNameLst>
                                          <p:attrName>style.visibility</p:attrName>
                                        </p:attrNameLst>
                                      </p:cBhvr>
                                      <p:to>
                                        <p:strVal val="visible"/>
                                      </p:to>
                                    </p:set>
                                    <p:anim to="" calcmode="lin" valueType="num">
                                      <p:cBhvr>
                                        <p:cTn id="38" dur="1" fill="hold"/>
                                        <p:tgtEl>
                                          <p:spTgt spid="7"/>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39" repeatCount="indefinite" fill="hold" display="0">
                  <p:stCondLst>
                    <p:cond delay="indefinite"/>
                  </p:stCondLst>
                  <p:endCondLst>
                    <p:cond evt="onPrev" delay="0">
                      <p:tgtEl>
                        <p:sldTgt/>
                      </p:tgtEl>
                    </p:cond>
                    <p:cond evt="onStopAudio" delay="0">
                      <p:tgtEl>
                        <p:sldTgt/>
                      </p:tgtEl>
                    </p:cond>
                  </p:endCondLst>
                </p:cTn>
                <p:tgtEl>
                  <p:spTgt spid="9"/>
                </p:tgtEl>
              </p:cMediaNode>
            </p:audio>
          </p:childTnLst>
        </p:cTn>
      </p:par>
    </p:tnLst>
    <p:bldLst>
      <p:bldP spid="2" grpId="0"/>
      <p:bldP spid="3" grpId="0"/>
      <p:bldP spid="4" grpId="0"/>
      <p:bldP spid="5" grpId="0"/>
      <p:bldP spid="6" grpId="0"/>
      <p:bldP spid="8"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20000"/>
          </a:stretch>
        </a:blipFill>
        <a:effectLst/>
      </p:bgPr>
    </p:bg>
    <p:spTree>
      <p:nvGrpSpPr>
        <p:cNvPr id="1" name=""/>
        <p:cNvGrpSpPr/>
        <p:nvPr/>
      </p:nvGrpSpPr>
      <p:grpSpPr>
        <a:xfrm>
          <a:off x="0" y="0"/>
          <a:ext cx="0" cy="0"/>
          <a:chOff x="0" y="0"/>
          <a:chExt cx="0" cy="0"/>
        </a:xfrm>
      </p:grpSpPr>
      <p:pic>
        <p:nvPicPr>
          <p:cNvPr id="2" name="Image 1" descr="freyr-chateau-et-jardins-sur-la-meuse.png"/>
          <p:cNvPicPr>
            <a:picLocks noChangeAspect="1"/>
          </p:cNvPicPr>
          <p:nvPr/>
        </p:nvPicPr>
        <p:blipFill>
          <a:blip r:embed="rId3" cstate="print"/>
          <a:stretch>
            <a:fillRect/>
          </a:stretch>
        </p:blipFill>
        <p:spPr>
          <a:xfrm>
            <a:off x="7488000" y="1534710"/>
            <a:ext cx="1691664" cy="1057290"/>
          </a:xfrm>
          <a:prstGeom prst="rect">
            <a:avLst/>
          </a:prstGeom>
        </p:spPr>
      </p:pic>
    </p:spTree>
  </p:cSld>
  <p:clrMapOvr>
    <a:masterClrMapping/>
  </p:clrMapOvr>
  <p:transition spd="slow" advTm="4000">
    <p:dissolv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alphaModFix amt="25000"/>
            <a:lum/>
          </a:blip>
          <a:srcRect/>
          <a:stretch>
            <a:fillRect l="-1000" r="-1000"/>
          </a:stretch>
        </a:blipFill>
        <a:effectLst/>
      </p:bgPr>
    </p:bg>
    <p:spTree>
      <p:nvGrpSpPr>
        <p:cNvPr id="1" name=""/>
        <p:cNvGrpSpPr/>
        <p:nvPr/>
      </p:nvGrpSpPr>
      <p:grpSpPr>
        <a:xfrm>
          <a:off x="0" y="0"/>
          <a:ext cx="0" cy="0"/>
          <a:chOff x="0" y="0"/>
          <a:chExt cx="0" cy="0"/>
        </a:xfrm>
      </p:grpSpPr>
      <p:sp>
        <p:nvSpPr>
          <p:cNvPr id="2" name="Rectangle 1"/>
          <p:cNvSpPr/>
          <p:nvPr/>
        </p:nvSpPr>
        <p:spPr>
          <a:xfrm>
            <a:off x="0" y="108000"/>
            <a:ext cx="9144000" cy="5232202"/>
          </a:xfrm>
          <a:prstGeom prst="rect">
            <a:avLst/>
          </a:prstGeom>
        </p:spPr>
        <p:txBody>
          <a:bodyPr wrap="square">
            <a:spAutoFit/>
          </a:bodyPr>
          <a:lstStyle/>
          <a:p>
            <a:pPr algn="ctr"/>
            <a:r>
              <a:rPr lang="fr-FR" sz="2800" b="1" dirty="0" smtClean="0">
                <a:latin typeface="Book Antiqua" pitchFamily="18" charset="0"/>
              </a:rPr>
              <a:t>Le château de </a:t>
            </a:r>
            <a:r>
              <a:rPr lang="fr-FR" sz="2800" b="1" dirty="0" err="1" smtClean="0">
                <a:latin typeface="Book Antiqua" pitchFamily="18" charset="0"/>
              </a:rPr>
              <a:t>Freÿr</a:t>
            </a:r>
            <a:r>
              <a:rPr lang="fr-FR" dirty="0" smtClean="0">
                <a:latin typeface="Book Antiqua" pitchFamily="18" charset="0"/>
              </a:rPr>
              <a:t> ou encore château de </a:t>
            </a:r>
            <a:r>
              <a:rPr lang="fr-FR" dirty="0" err="1" smtClean="0">
                <a:latin typeface="Book Antiqua" pitchFamily="18" charset="0"/>
              </a:rPr>
              <a:t>Freÿr</a:t>
            </a:r>
            <a:r>
              <a:rPr lang="fr-FR" dirty="0" smtClean="0">
                <a:latin typeface="Book Antiqua" pitchFamily="18" charset="0"/>
              </a:rPr>
              <a:t>-sur-Meuse, est situé à </a:t>
            </a:r>
            <a:r>
              <a:rPr lang="fr-FR" dirty="0" err="1" smtClean="0">
                <a:latin typeface="Book Antiqua" pitchFamily="18" charset="0"/>
              </a:rPr>
              <a:t>Freÿr</a:t>
            </a:r>
            <a:r>
              <a:rPr lang="fr-FR" dirty="0" smtClean="0">
                <a:latin typeface="Book Antiqua" pitchFamily="18" charset="0"/>
              </a:rPr>
              <a:t>, hameau de la commune belge d'</a:t>
            </a:r>
            <a:r>
              <a:rPr lang="fr-FR" dirty="0" err="1" smtClean="0">
                <a:latin typeface="Book Antiqua" pitchFamily="18" charset="0"/>
              </a:rPr>
              <a:t>Hastière</a:t>
            </a:r>
            <a:r>
              <a:rPr lang="fr-FR" dirty="0" smtClean="0">
                <a:latin typeface="Book Antiqua" pitchFamily="18" charset="0"/>
              </a:rPr>
              <a:t>, le long de la Meuse (rive gauche), entre </a:t>
            </a:r>
            <a:r>
              <a:rPr lang="fr-FR" dirty="0" err="1" smtClean="0">
                <a:latin typeface="Book Antiqua" pitchFamily="18" charset="0"/>
              </a:rPr>
              <a:t>Waulsort</a:t>
            </a:r>
            <a:r>
              <a:rPr lang="fr-FR" dirty="0" smtClean="0">
                <a:latin typeface="Book Antiqua" pitchFamily="18" charset="0"/>
              </a:rPr>
              <a:t> et Dinant. Le château, ses jardins et les rochers de </a:t>
            </a:r>
            <a:r>
              <a:rPr lang="fr-FR" dirty="0" err="1" smtClean="0">
                <a:latin typeface="Book Antiqua" pitchFamily="18" charset="0"/>
              </a:rPr>
              <a:t>Freÿr</a:t>
            </a:r>
            <a:r>
              <a:rPr lang="fr-FR" dirty="0" smtClean="0">
                <a:latin typeface="Book Antiqua" pitchFamily="18" charset="0"/>
              </a:rPr>
              <a:t> sur l'autre rive forment un des plus beaux sites de Belgique. </a:t>
            </a:r>
          </a:p>
          <a:p>
            <a:pPr algn="ctr"/>
            <a:r>
              <a:rPr lang="fr-FR" dirty="0" smtClean="0">
                <a:latin typeface="Book Antiqua" pitchFamily="18" charset="0"/>
              </a:rPr>
              <a:t>Un château médiéval qui existait dès le XIVe siècle et qui garantissait un gué sur la Meuse est détruit en 1554 par les troupes d'Henri II, en guerre contre Charles Quint. Un manoir est construit à sa place en 1571 dans le style Renaissance. </a:t>
            </a:r>
          </a:p>
          <a:p>
            <a:pPr algn="ctr"/>
            <a:r>
              <a:rPr lang="fr-FR" dirty="0" smtClean="0">
                <a:latin typeface="Book Antiqua" pitchFamily="18" charset="0"/>
              </a:rPr>
              <a:t>Au XVIIIe siècle, le château est transformé afin de servir de résidence d'été aux ducs de Beaufort-</a:t>
            </a:r>
            <a:r>
              <a:rPr lang="fr-FR" dirty="0" err="1" smtClean="0">
                <a:latin typeface="Book Antiqua" pitchFamily="18" charset="0"/>
              </a:rPr>
              <a:t>Spontin</a:t>
            </a:r>
            <a:r>
              <a:rPr lang="fr-FR" dirty="0" smtClean="0">
                <a:latin typeface="Book Antiqua" pitchFamily="18" charset="0"/>
              </a:rPr>
              <a:t> : l'aile sud est démolie et son portail de 1637 est intégré au grand vestibule nouvellement construit. </a:t>
            </a:r>
          </a:p>
          <a:p>
            <a:pPr algn="ctr"/>
            <a:r>
              <a:rPr lang="fr-FR" dirty="0" smtClean="0">
                <a:latin typeface="Book Antiqua" pitchFamily="18" charset="0"/>
              </a:rPr>
              <a:t>En 1863, une ligne de chemin de fer vient couper les jardins en deux par une tranchée au ras du pavillon rococo. Son utilisation est abandonnée un peu plus d'un siècle plus tard, mais la voie ferrée subsiste encore aujourd'hui. L'établissement est restauré à la fin des années 1960 et au début des années 1970.</a:t>
            </a:r>
          </a:p>
          <a:p>
            <a:pPr algn="ctr"/>
            <a:r>
              <a:rPr lang="fr-FR" dirty="0" smtClean="0">
                <a:latin typeface="Book Antiqua" pitchFamily="18" charset="0"/>
              </a:rPr>
              <a:t>En février 1995, une crue de la Meuse dévaste le château : en effet, depuis le redressement du cours de la Meuse en 1876, les crues atteignant le château sont devenues plus fréquentes. De nouvelles rénovations ont lieu en 2021.</a:t>
            </a:r>
          </a:p>
          <a:p>
            <a:pPr algn="ctr"/>
            <a:endParaRPr lang="fr-FR" dirty="0">
              <a:latin typeface="Book Antiqua" pitchFamily="18" charset="0"/>
            </a:endParaRPr>
          </a:p>
        </p:txBody>
      </p:sp>
      <p:pic>
        <p:nvPicPr>
          <p:cNvPr id="3" name="Image 2" descr="0a0000003.gif"/>
          <p:cNvPicPr>
            <a:picLocks noChangeAspect="1"/>
          </p:cNvPicPr>
          <p:nvPr/>
        </p:nvPicPr>
        <p:blipFill>
          <a:blip r:embed="rId3" cstate="print"/>
          <a:stretch>
            <a:fillRect/>
          </a:stretch>
        </p:blipFill>
        <p:spPr>
          <a:xfrm>
            <a:off x="8784000" y="4788000"/>
            <a:ext cx="297180" cy="297180"/>
          </a:xfrm>
          <a:prstGeom prst="rect">
            <a:avLst/>
          </a:prstGeom>
        </p:spPr>
      </p:pic>
    </p:spTree>
  </p:cSld>
  <p:clrMapOvr>
    <a:masterClrMapping/>
  </p:clrMapOvr>
  <p:transition spd="slow">
    <p:dissolv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alphaModFix amt="25000"/>
            <a:lum/>
          </a:blip>
          <a:srcRect/>
          <a:stretch>
            <a:fillRect l="-1000" r="-1000"/>
          </a:stretch>
        </a:blipFill>
        <a:effectLst/>
      </p:bgPr>
    </p:bg>
    <p:spTree>
      <p:nvGrpSpPr>
        <p:cNvPr id="1" name=""/>
        <p:cNvGrpSpPr/>
        <p:nvPr/>
      </p:nvGrpSpPr>
      <p:grpSpPr>
        <a:xfrm>
          <a:off x="0" y="0"/>
          <a:ext cx="0" cy="0"/>
          <a:chOff x="0" y="0"/>
          <a:chExt cx="0" cy="0"/>
        </a:xfrm>
      </p:grpSpPr>
      <p:sp>
        <p:nvSpPr>
          <p:cNvPr id="2" name="Rectangle 1"/>
          <p:cNvSpPr/>
          <p:nvPr/>
        </p:nvSpPr>
        <p:spPr>
          <a:xfrm>
            <a:off x="0" y="36000"/>
            <a:ext cx="9144000" cy="5447645"/>
          </a:xfrm>
          <a:prstGeom prst="rect">
            <a:avLst/>
          </a:prstGeom>
        </p:spPr>
        <p:txBody>
          <a:bodyPr wrap="square">
            <a:spAutoFit/>
          </a:bodyPr>
          <a:lstStyle/>
          <a:p>
            <a:pPr algn="ctr"/>
            <a:r>
              <a:rPr lang="fr-FR" dirty="0" smtClean="0">
                <a:latin typeface="Book Antiqua" pitchFamily="18" charset="0"/>
              </a:rPr>
              <a:t>La plus ancienne partie du château actuel date de 1571 et est un des premiers exemples du style mosan. Au XVIIe siècle, la demeure est agrandie de trois nouvelles ailes, qui forment ainsi un quadrilatère. </a:t>
            </a:r>
          </a:p>
          <a:p>
            <a:pPr algn="ctr"/>
            <a:r>
              <a:rPr lang="fr-FR" dirty="0" smtClean="0">
                <a:latin typeface="Book Antiqua" pitchFamily="18" charset="0"/>
              </a:rPr>
              <a:t>Les pièces contiennent le mobilier d'époque des ducs de Beaufort-</a:t>
            </a:r>
            <a:r>
              <a:rPr lang="fr-FR" dirty="0" err="1" smtClean="0">
                <a:latin typeface="Book Antiqua" pitchFamily="18" charset="0"/>
              </a:rPr>
              <a:t>Spontin</a:t>
            </a:r>
            <a:r>
              <a:rPr lang="fr-FR" dirty="0" smtClean="0">
                <a:latin typeface="Book Antiqua" pitchFamily="18" charset="0"/>
              </a:rPr>
              <a:t>. La chapelle est dotée de boiseries Régence et d'un autel baroque. Certaines de ses fenêtres proviennent de l'abbaye de </a:t>
            </a:r>
            <a:r>
              <a:rPr lang="fr-FR" dirty="0" err="1" smtClean="0">
                <a:latin typeface="Book Antiqua" pitchFamily="18" charset="0"/>
              </a:rPr>
              <a:t>Waulsort</a:t>
            </a:r>
            <a:r>
              <a:rPr lang="fr-FR" dirty="0" smtClean="0">
                <a:latin typeface="Book Antiqua" pitchFamily="18" charset="0"/>
              </a:rPr>
              <a:t> et datent du XVIe siècle. </a:t>
            </a:r>
          </a:p>
          <a:p>
            <a:pPr algn="ctr"/>
            <a:r>
              <a:rPr lang="fr-FR" sz="2400" b="1" dirty="0" smtClean="0">
                <a:latin typeface="Book Antiqua" pitchFamily="18" charset="0"/>
              </a:rPr>
              <a:t>Les jardins </a:t>
            </a:r>
            <a:r>
              <a:rPr lang="fr-FR" dirty="0" smtClean="0">
                <a:latin typeface="Book Antiqua" pitchFamily="18" charset="0"/>
              </a:rPr>
              <a:t>dessinés « à la Le Nôtre » en 1760 par le chanoine Guillaume de Beaufort-</a:t>
            </a:r>
            <a:r>
              <a:rPr lang="fr-FR" dirty="0" err="1" smtClean="0">
                <a:latin typeface="Book Antiqua" pitchFamily="18" charset="0"/>
              </a:rPr>
              <a:t>Spontin</a:t>
            </a:r>
            <a:r>
              <a:rPr lang="fr-FR" dirty="0" smtClean="0">
                <a:latin typeface="Book Antiqua" pitchFamily="18" charset="0"/>
              </a:rPr>
              <a:t> et agrandis par son frère Philippe en 1770, les jardins s'étalent en terrasses sur la rive gauche de la Meuse. Ils offrent des perspectives au nord vers les bois et au sud vers la Meuse.</a:t>
            </a:r>
          </a:p>
          <a:p>
            <a:pPr algn="ctr"/>
            <a:r>
              <a:rPr lang="fr-FR" dirty="0" smtClean="0">
                <a:latin typeface="Book Antiqua" pitchFamily="18" charset="0"/>
              </a:rPr>
              <a:t>Des jets d'eau et bassins animent le parterre émaillé d'orangers, dont certains ont plus de 350 ans. Venus de Lunéville, la résidence des ducs de Lorraine, au cours de la première partie du XVIIIe siècle, ce sont les arbres en caisses les plus anciens d'Europe. Les orangeries, datant de 1760, sont les plus anciennes des Pays-Bas. </a:t>
            </a:r>
          </a:p>
          <a:p>
            <a:pPr algn="ctr"/>
            <a:r>
              <a:rPr lang="fr-FR" dirty="0" smtClean="0">
                <a:latin typeface="Book Antiqua" pitchFamily="18" charset="0"/>
              </a:rPr>
              <a:t>Bien qu'apparemment liés au même lieu, </a:t>
            </a:r>
            <a:r>
              <a:rPr lang="fr-FR" b="1" dirty="0" smtClean="0">
                <a:latin typeface="Book Antiqua" pitchFamily="18" charset="0"/>
              </a:rPr>
              <a:t>les jardins de </a:t>
            </a:r>
            <a:r>
              <a:rPr lang="fr-FR" b="1" dirty="0" err="1" smtClean="0">
                <a:latin typeface="Book Antiqua" pitchFamily="18" charset="0"/>
              </a:rPr>
              <a:t>Freÿr</a:t>
            </a:r>
            <a:r>
              <a:rPr lang="fr-FR" b="1" dirty="0" smtClean="0">
                <a:latin typeface="Book Antiqua" pitchFamily="18" charset="0"/>
              </a:rPr>
              <a:t> et les rochers de </a:t>
            </a:r>
            <a:r>
              <a:rPr lang="fr-FR" b="1" dirty="0" err="1" smtClean="0">
                <a:latin typeface="Book Antiqua" pitchFamily="18" charset="0"/>
              </a:rPr>
              <a:t>Freÿr</a:t>
            </a:r>
            <a:r>
              <a:rPr lang="fr-FR" dirty="0" smtClean="0">
                <a:latin typeface="Book Antiqua" pitchFamily="18" charset="0"/>
              </a:rPr>
              <a:t> sont deux sites à distinguer. En effet, les jardins de </a:t>
            </a:r>
            <a:r>
              <a:rPr lang="fr-FR" dirty="0" err="1" smtClean="0">
                <a:latin typeface="Book Antiqua" pitchFamily="18" charset="0"/>
              </a:rPr>
              <a:t>Freÿr</a:t>
            </a:r>
            <a:r>
              <a:rPr lang="fr-FR" dirty="0" smtClean="0">
                <a:latin typeface="Book Antiqua" pitchFamily="18" charset="0"/>
              </a:rPr>
              <a:t> s'étendent sur la rive gauche de la Meuse, tandis que les rochers descendent à pic dans la Meuse sur la </a:t>
            </a:r>
          </a:p>
          <a:p>
            <a:pPr algn="ctr"/>
            <a:r>
              <a:rPr lang="fr-FR" dirty="0" smtClean="0">
                <a:latin typeface="Book Antiqua" pitchFamily="18" charset="0"/>
              </a:rPr>
              <a:t>rive droite.</a:t>
            </a:r>
          </a:p>
          <a:p>
            <a:pPr algn="ctr"/>
            <a:endParaRPr lang="fr-FR" dirty="0">
              <a:latin typeface="Book Antiqua" pitchFamily="18" charset="0"/>
            </a:endParaRPr>
          </a:p>
        </p:txBody>
      </p:sp>
      <p:pic>
        <p:nvPicPr>
          <p:cNvPr id="3" name="Image 2" descr="0a0000003.gif"/>
          <p:cNvPicPr>
            <a:picLocks noChangeAspect="1"/>
          </p:cNvPicPr>
          <p:nvPr/>
        </p:nvPicPr>
        <p:blipFill>
          <a:blip r:embed="rId3" cstate="print"/>
          <a:stretch>
            <a:fillRect/>
          </a:stretch>
        </p:blipFill>
        <p:spPr>
          <a:xfrm>
            <a:off x="8784000" y="4788000"/>
            <a:ext cx="297180" cy="297180"/>
          </a:xfrm>
          <a:prstGeom prst="rect">
            <a:avLst/>
          </a:prstGeom>
        </p:spPr>
      </p:pic>
    </p:spTree>
  </p:cSld>
  <p:clrMapOvr>
    <a:masterClrMapping/>
  </p:clrMapOvr>
  <p:transition spd="slow">
    <p:dissolv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4000">
    <p:dissolv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4000">
    <p:dissolve/>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4000">
    <p:dissolv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4000">
    <p:dissolve/>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4000">
    <p:dissolve/>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4000">
    <p:dissolve/>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4000">
    <p:dissolve/>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4000">
    <p:dissolve/>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4000">
    <p:dissolve/>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4000">
    <p:dissolve/>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93312045_1806443723617603_6997154256332710405_n.jpg"/>
          <p:cNvPicPr>
            <a:picLocks noChangeAspect="1"/>
          </p:cNvPicPr>
          <p:nvPr/>
        </p:nvPicPr>
        <p:blipFill>
          <a:blip r:embed="rId2" cstate="print"/>
          <a:stretch>
            <a:fillRect/>
          </a:stretch>
        </p:blipFill>
        <p:spPr>
          <a:xfrm>
            <a:off x="144000" y="0"/>
            <a:ext cx="2893219" cy="5143500"/>
          </a:xfrm>
          <a:prstGeom prst="rect">
            <a:avLst/>
          </a:prstGeom>
        </p:spPr>
      </p:pic>
      <p:pic>
        <p:nvPicPr>
          <p:cNvPr id="3" name="Image 2" descr="494309876_1806443743617601_6353115176284071226_n.jpg"/>
          <p:cNvPicPr>
            <a:picLocks noChangeAspect="1"/>
          </p:cNvPicPr>
          <p:nvPr/>
        </p:nvPicPr>
        <p:blipFill>
          <a:blip r:embed="rId3" cstate="print"/>
          <a:stretch>
            <a:fillRect/>
          </a:stretch>
        </p:blipFill>
        <p:spPr>
          <a:xfrm>
            <a:off x="3131840" y="0"/>
            <a:ext cx="2893219" cy="5143500"/>
          </a:xfrm>
          <a:prstGeom prst="rect">
            <a:avLst/>
          </a:prstGeom>
        </p:spPr>
      </p:pic>
      <p:pic>
        <p:nvPicPr>
          <p:cNvPr id="4" name="Image 3" descr="500671909_1806444033617572_1424708938562538215_n.jpg"/>
          <p:cNvPicPr>
            <a:picLocks noChangeAspect="1"/>
          </p:cNvPicPr>
          <p:nvPr/>
        </p:nvPicPr>
        <p:blipFill>
          <a:blip r:embed="rId4" cstate="print"/>
          <a:stretch>
            <a:fillRect/>
          </a:stretch>
        </p:blipFill>
        <p:spPr>
          <a:xfrm>
            <a:off x="6120000" y="0"/>
            <a:ext cx="2893219" cy="5143500"/>
          </a:xfrm>
          <a:prstGeom prst="rect">
            <a:avLst/>
          </a:prstGeom>
        </p:spPr>
      </p:pic>
      <p:cxnSp>
        <p:nvCxnSpPr>
          <p:cNvPr id="6" name="Connecteur droit 5"/>
          <p:cNvCxnSpPr/>
          <p:nvPr/>
        </p:nvCxnSpPr>
        <p:spPr>
          <a:xfrm>
            <a:off x="3096000" y="0"/>
            <a:ext cx="7376" cy="5143500"/>
          </a:xfrm>
          <a:prstGeom prst="line">
            <a:avLst/>
          </a:prstGeom>
          <a:ln w="104775">
            <a:solidFill>
              <a:srgbClr val="FFFF00"/>
            </a:solidFill>
          </a:ln>
        </p:spPr>
        <p:style>
          <a:lnRef idx="1">
            <a:schemeClr val="accent1"/>
          </a:lnRef>
          <a:fillRef idx="0">
            <a:schemeClr val="accent1"/>
          </a:fillRef>
          <a:effectRef idx="0">
            <a:schemeClr val="accent1"/>
          </a:effectRef>
          <a:fontRef idx="minor">
            <a:schemeClr val="tx1"/>
          </a:fontRef>
        </p:style>
      </p:cxnSp>
      <p:cxnSp>
        <p:nvCxnSpPr>
          <p:cNvPr id="10" name="Connecteur droit 9"/>
          <p:cNvCxnSpPr/>
          <p:nvPr/>
        </p:nvCxnSpPr>
        <p:spPr>
          <a:xfrm>
            <a:off x="6084000" y="0"/>
            <a:ext cx="7376" cy="5143500"/>
          </a:xfrm>
          <a:prstGeom prst="line">
            <a:avLst/>
          </a:prstGeom>
          <a:ln w="104775">
            <a:solidFill>
              <a:srgbClr val="FFFF00"/>
            </a:solidFill>
          </a:ln>
        </p:spPr>
        <p:style>
          <a:lnRef idx="1">
            <a:schemeClr val="accent1"/>
          </a:lnRef>
          <a:fillRef idx="0">
            <a:schemeClr val="accent1"/>
          </a:fillRef>
          <a:effectRef idx="0">
            <a:schemeClr val="accent1"/>
          </a:effectRef>
          <a:fontRef idx="minor">
            <a:schemeClr val="tx1"/>
          </a:fontRef>
        </p:style>
      </p:cxnSp>
    </p:spTree>
  </p:cSld>
  <p:clrMapOvr>
    <a:masterClrMapping/>
  </p:clrMapOvr>
  <p:transition spd="slow" advTm="4000">
    <p:dissolve/>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97022041_1806444130284229_4862085834191918625_n.jpg"/>
          <p:cNvPicPr>
            <a:picLocks noChangeAspect="1"/>
          </p:cNvPicPr>
          <p:nvPr/>
        </p:nvPicPr>
        <p:blipFill>
          <a:blip r:embed="rId2" cstate="print"/>
          <a:stretch>
            <a:fillRect/>
          </a:stretch>
        </p:blipFill>
        <p:spPr>
          <a:xfrm>
            <a:off x="6156000" y="0"/>
            <a:ext cx="2893219" cy="5143500"/>
          </a:xfrm>
          <a:prstGeom prst="rect">
            <a:avLst/>
          </a:prstGeom>
        </p:spPr>
      </p:pic>
      <p:pic>
        <p:nvPicPr>
          <p:cNvPr id="3" name="Image 2" descr="497655422_1806443960284246_5603202902391243149_n.jpg"/>
          <p:cNvPicPr>
            <a:picLocks noChangeAspect="1"/>
          </p:cNvPicPr>
          <p:nvPr/>
        </p:nvPicPr>
        <p:blipFill>
          <a:blip r:embed="rId3" cstate="print"/>
          <a:stretch>
            <a:fillRect/>
          </a:stretch>
        </p:blipFill>
        <p:spPr>
          <a:xfrm>
            <a:off x="72000" y="0"/>
            <a:ext cx="2993678" cy="5143500"/>
          </a:xfrm>
          <a:prstGeom prst="rect">
            <a:avLst/>
          </a:prstGeom>
        </p:spPr>
      </p:pic>
      <p:pic>
        <p:nvPicPr>
          <p:cNvPr id="5" name="Image 4" descr="499770557_1806444570284185_5241384404623006531_n.jpg"/>
          <p:cNvPicPr>
            <a:picLocks noChangeAspect="1"/>
          </p:cNvPicPr>
          <p:nvPr/>
        </p:nvPicPr>
        <p:blipFill>
          <a:blip r:embed="rId4" cstate="print"/>
          <a:stretch>
            <a:fillRect/>
          </a:stretch>
        </p:blipFill>
        <p:spPr>
          <a:xfrm>
            <a:off x="3203848" y="0"/>
            <a:ext cx="2893219" cy="5143500"/>
          </a:xfrm>
          <a:prstGeom prst="rect">
            <a:avLst/>
          </a:prstGeom>
        </p:spPr>
      </p:pic>
      <p:cxnSp>
        <p:nvCxnSpPr>
          <p:cNvPr id="6" name="Connecteur droit 5"/>
          <p:cNvCxnSpPr/>
          <p:nvPr/>
        </p:nvCxnSpPr>
        <p:spPr>
          <a:xfrm>
            <a:off x="3132000" y="0"/>
            <a:ext cx="7376" cy="5143500"/>
          </a:xfrm>
          <a:prstGeom prst="line">
            <a:avLst/>
          </a:prstGeom>
          <a:ln w="104775">
            <a:solidFill>
              <a:srgbClr val="FFFF00"/>
            </a:solidFill>
          </a:ln>
        </p:spPr>
        <p:style>
          <a:lnRef idx="1">
            <a:schemeClr val="accent1"/>
          </a:lnRef>
          <a:fillRef idx="0">
            <a:schemeClr val="accent1"/>
          </a:fillRef>
          <a:effectRef idx="0">
            <a:schemeClr val="accent1"/>
          </a:effectRef>
          <a:fontRef idx="minor">
            <a:schemeClr val="tx1"/>
          </a:fontRef>
        </p:style>
      </p:cxnSp>
      <p:cxnSp>
        <p:nvCxnSpPr>
          <p:cNvPr id="7" name="Connecteur droit 6"/>
          <p:cNvCxnSpPr/>
          <p:nvPr/>
        </p:nvCxnSpPr>
        <p:spPr>
          <a:xfrm>
            <a:off x="6084000" y="0"/>
            <a:ext cx="7376" cy="5143500"/>
          </a:xfrm>
          <a:prstGeom prst="line">
            <a:avLst/>
          </a:prstGeom>
          <a:ln w="104775">
            <a:solidFill>
              <a:srgbClr val="FFFF00"/>
            </a:solidFill>
          </a:ln>
        </p:spPr>
        <p:style>
          <a:lnRef idx="1">
            <a:schemeClr val="accent1"/>
          </a:lnRef>
          <a:fillRef idx="0">
            <a:schemeClr val="accent1"/>
          </a:fillRef>
          <a:effectRef idx="0">
            <a:schemeClr val="accent1"/>
          </a:effectRef>
          <a:fontRef idx="minor">
            <a:schemeClr val="tx1"/>
          </a:fontRef>
        </p:style>
      </p:cxnSp>
    </p:spTree>
  </p:cSld>
  <p:clrMapOvr>
    <a:masterClrMapping/>
  </p:clrMapOvr>
  <p:transition spd="slow" advTm="4000">
    <p:dissolve/>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4000">
    <p:dissolve/>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4000">
    <p:dissolve/>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4000">
    <p:dissolve/>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4000">
    <p:dissolve/>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4000">
    <p:dissolve/>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4000">
    <p:dissolve/>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4000">
    <p:dissolve/>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4000">
    <p:dissolve/>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4000">
    <p:dissolve/>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4000">
    <p:dissolve/>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4000">
    <p:dissolve/>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4000">
    <p:dissolve/>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4000">
    <p:dissolve/>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4000">
    <p:dissolve/>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4000">
    <p:dissolve/>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4000">
    <p:dissolve/>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4000">
    <p:dissolve/>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4000">
    <p:dissolve/>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4000">
    <p:dissolve/>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4000">
    <p:dissolve/>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4000">
    <p:dissolve/>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4000">
    <p:dissolve/>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4000">
    <p:dissolve/>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4000">
    <p:dissolve/>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4000">
    <p:dissolve/>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4000">
    <p:dissolve/>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4000">
    <p:dissolve/>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4000">
    <p:dissolve/>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4000">
    <p:dissolve/>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53000" r="-15000"/>
          </a:stretch>
        </a:blipFill>
        <a:effectLst/>
      </p:bgPr>
    </p:bg>
    <p:spTree>
      <p:nvGrpSpPr>
        <p:cNvPr id="1" name=""/>
        <p:cNvGrpSpPr/>
        <p:nvPr/>
      </p:nvGrpSpPr>
      <p:grpSpPr>
        <a:xfrm>
          <a:off x="0" y="0"/>
          <a:ext cx="0" cy="0"/>
          <a:chOff x="0" y="0"/>
          <a:chExt cx="0" cy="0"/>
        </a:xfrm>
      </p:grpSpPr>
      <p:sp>
        <p:nvSpPr>
          <p:cNvPr id="3" name="ZoneTexte 2"/>
          <p:cNvSpPr txBox="1"/>
          <p:nvPr/>
        </p:nvSpPr>
        <p:spPr>
          <a:xfrm>
            <a:off x="1404000" y="4392000"/>
            <a:ext cx="2252087" cy="656586"/>
          </a:xfrm>
          <a:prstGeom prst="rect">
            <a:avLst/>
          </a:prstGeom>
          <a:noFill/>
        </p:spPr>
        <p:txBody>
          <a:bodyPr wrap="none" lIns="101598" tIns="50798" rIns="101598" bIns="50798" rtlCol="0">
            <a:spAutoFit/>
          </a:bodyPr>
          <a:lstStyle/>
          <a:p>
            <a:pPr defTabSz="914391"/>
            <a:r>
              <a:rPr lang="fr-FR" sz="3600" b="1" dirty="0">
                <a:ln w="19050">
                  <a:solidFill>
                    <a:prstClr val="black"/>
                  </a:solidFill>
                </a:ln>
                <a:solidFill>
                  <a:prstClr val="white"/>
                </a:solidFill>
                <a:latin typeface="Cooper Black" pitchFamily="18" charset="0"/>
              </a:rPr>
              <a:t>Création</a:t>
            </a:r>
          </a:p>
        </p:txBody>
      </p:sp>
      <p:sp>
        <p:nvSpPr>
          <p:cNvPr id="4" name="Étoile à 12 branches 3"/>
          <p:cNvSpPr>
            <a:spLocks/>
          </p:cNvSpPr>
          <p:nvPr/>
        </p:nvSpPr>
        <p:spPr>
          <a:xfrm>
            <a:off x="380904" y="36000"/>
            <a:ext cx="1008000" cy="576000"/>
          </a:xfrm>
          <a:prstGeom prst="star12">
            <a:avLst>
              <a:gd name="adj" fmla="val 39160"/>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lIns="101598" tIns="50798" rIns="101598" bIns="50798" rtlCol="0" anchor="ctr"/>
          <a:lstStyle/>
          <a:p>
            <a:pPr algn="ctr" defTabSz="914391"/>
            <a:r>
              <a:rPr lang="fr-FR" sz="1200" dirty="0" smtClean="0">
                <a:solidFill>
                  <a:srgbClr val="FF0000"/>
                </a:solidFill>
                <a:latin typeface="Rockwell" pitchFamily="18" charset="0"/>
              </a:rPr>
              <a:t>2495</a:t>
            </a:r>
            <a:endParaRPr lang="fr-FR" sz="1200" dirty="0">
              <a:solidFill>
                <a:srgbClr val="FF0000"/>
              </a:solidFill>
              <a:latin typeface="Rockwell" pitchFamily="18" charset="0"/>
            </a:endParaRPr>
          </a:p>
        </p:txBody>
      </p:sp>
      <p:sp>
        <p:nvSpPr>
          <p:cNvPr id="10" name="ZoneTexte 9"/>
          <p:cNvSpPr txBox="1"/>
          <p:nvPr/>
        </p:nvSpPr>
        <p:spPr>
          <a:xfrm>
            <a:off x="1043608" y="123478"/>
            <a:ext cx="6984776" cy="1210584"/>
          </a:xfrm>
          <a:prstGeom prst="rect">
            <a:avLst/>
          </a:prstGeom>
          <a:noFill/>
        </p:spPr>
        <p:txBody>
          <a:bodyPr wrap="square" lIns="101598" tIns="50798" rIns="101598" bIns="50798" rtlCol="0">
            <a:spAutoFit/>
          </a:bodyPr>
          <a:lstStyle/>
          <a:p>
            <a:pPr algn="ctr" defTabSz="914391"/>
            <a:r>
              <a:rPr lang="fr-FR" sz="3600" b="1" dirty="0" smtClean="0">
                <a:ln w="19050">
                  <a:solidFill>
                    <a:prstClr val="black"/>
                  </a:solidFill>
                </a:ln>
                <a:solidFill>
                  <a:prstClr val="white"/>
                </a:solidFill>
                <a:latin typeface="Cooper Black" pitchFamily="18" charset="0"/>
              </a:rPr>
              <a:t>Charmaine </a:t>
            </a:r>
          </a:p>
          <a:p>
            <a:pPr algn="ctr" defTabSz="914391"/>
            <a:r>
              <a:rPr lang="fr-FR" sz="3600" b="1" dirty="0" err="1" smtClean="0">
                <a:ln w="19050">
                  <a:solidFill>
                    <a:prstClr val="black"/>
                  </a:solidFill>
                </a:ln>
                <a:solidFill>
                  <a:prstClr val="white"/>
                </a:solidFill>
                <a:latin typeface="Cooper Black" pitchFamily="18" charset="0"/>
              </a:rPr>
              <a:t>Organ</a:t>
            </a:r>
            <a:r>
              <a:rPr lang="fr-FR" sz="3600" b="1" dirty="0" smtClean="0">
                <a:ln w="19050">
                  <a:solidFill>
                    <a:prstClr val="black"/>
                  </a:solidFill>
                </a:ln>
                <a:solidFill>
                  <a:prstClr val="white"/>
                </a:solidFill>
                <a:latin typeface="Cooper Black" pitchFamily="18" charset="0"/>
              </a:rPr>
              <a:t>  </a:t>
            </a:r>
            <a:r>
              <a:rPr lang="fr-FR" sz="3600" b="1" dirty="0">
                <a:ln w="19050">
                  <a:solidFill>
                    <a:prstClr val="black"/>
                  </a:solidFill>
                </a:ln>
                <a:solidFill>
                  <a:prstClr val="white"/>
                </a:solidFill>
                <a:latin typeface="Cooper Black" pitchFamily="18" charset="0"/>
              </a:rPr>
              <a:t>&amp;  </a:t>
            </a:r>
            <a:r>
              <a:rPr lang="fr-FR" sz="3600" b="1" dirty="0" err="1">
                <a:ln w="19050">
                  <a:solidFill>
                    <a:prstClr val="black"/>
                  </a:solidFill>
                </a:ln>
                <a:solidFill>
                  <a:prstClr val="white"/>
                </a:solidFill>
                <a:latin typeface="Cooper Black" pitchFamily="18" charset="0"/>
              </a:rPr>
              <a:t>keyboard</a:t>
            </a:r>
            <a:endParaRPr lang="fr-FR" sz="3600" b="1" dirty="0">
              <a:ln w="19050">
                <a:solidFill>
                  <a:prstClr val="black"/>
                </a:solidFill>
              </a:ln>
              <a:solidFill>
                <a:prstClr val="white"/>
              </a:solidFill>
              <a:latin typeface="Cooper Black" pitchFamily="18" charset="0"/>
            </a:endParaRPr>
          </a:p>
        </p:txBody>
      </p:sp>
      <p:sp>
        <p:nvSpPr>
          <p:cNvPr id="11" name="ZoneTexte 10"/>
          <p:cNvSpPr txBox="1"/>
          <p:nvPr/>
        </p:nvSpPr>
        <p:spPr>
          <a:xfrm>
            <a:off x="5508000" y="4392000"/>
            <a:ext cx="2175720" cy="656586"/>
          </a:xfrm>
          <a:prstGeom prst="rect">
            <a:avLst/>
          </a:prstGeom>
          <a:noFill/>
        </p:spPr>
        <p:txBody>
          <a:bodyPr wrap="none" lIns="101598" tIns="50798" rIns="101598" bIns="50798" rtlCol="0">
            <a:spAutoFit/>
          </a:bodyPr>
          <a:lstStyle/>
          <a:p>
            <a:pPr defTabSz="914391"/>
            <a:r>
              <a:rPr lang="fr-FR" sz="3600" b="1" dirty="0">
                <a:ln w="19050">
                  <a:solidFill>
                    <a:prstClr val="black"/>
                  </a:solidFill>
                </a:ln>
                <a:solidFill>
                  <a:prstClr val="white"/>
                </a:solidFill>
                <a:latin typeface="Cooper Black" pitchFamily="18" charset="0"/>
              </a:rPr>
              <a:t>Internet</a:t>
            </a:r>
            <a:endParaRPr lang="fr-FR" sz="4000" b="1" dirty="0">
              <a:ln w="19050">
                <a:solidFill>
                  <a:prstClr val="black"/>
                </a:solidFill>
              </a:ln>
              <a:solidFill>
                <a:prstClr val="white"/>
              </a:solidFill>
              <a:latin typeface="Cooper Black" pitchFamily="18" charset="0"/>
            </a:endParaRPr>
          </a:p>
        </p:txBody>
      </p:sp>
      <p:sp>
        <p:nvSpPr>
          <p:cNvPr id="5" name="ZoneTexte 4"/>
          <p:cNvSpPr txBox="1"/>
          <p:nvPr/>
        </p:nvSpPr>
        <p:spPr>
          <a:xfrm>
            <a:off x="5688000" y="1368000"/>
            <a:ext cx="974622" cy="302643"/>
          </a:xfrm>
          <a:prstGeom prst="rect">
            <a:avLst/>
          </a:prstGeom>
          <a:noFill/>
        </p:spPr>
        <p:txBody>
          <a:bodyPr wrap="none" lIns="101598" tIns="50798" rIns="101598" bIns="50798" rtlCol="0">
            <a:spAutoFit/>
          </a:bodyPr>
          <a:lstStyle/>
          <a:p>
            <a:pPr defTabSz="914391"/>
            <a:r>
              <a:rPr lang="fr-FR" sz="1300" b="1" dirty="0" smtClean="0">
                <a:solidFill>
                  <a:srgbClr val="FF0000"/>
                </a:solidFill>
              </a:rPr>
              <a:t>12.06.2025</a:t>
            </a:r>
            <a:endParaRPr lang="fr-FR" sz="1300" b="1" dirty="0">
              <a:solidFill>
                <a:srgbClr val="FF0000"/>
              </a:solidFill>
            </a:endParaRPr>
          </a:p>
        </p:txBody>
      </p:sp>
      <p:pic>
        <p:nvPicPr>
          <p:cNvPr id="2" name="Picture 2" descr="C:\IM\IM\Identities\{20778270-09D0-4E54-8F7B-3114953C022E}\Signature\{55F25316-80BD-4F7C-996C-7B8069AFDF79}\ROLAND~166667.GIF"/>
          <p:cNvPicPr>
            <a:picLocks noChangeAspect="1" noChangeArrowheads="1" noCrop="1"/>
          </p:cNvPicPr>
          <p:nvPr/>
        </p:nvPicPr>
        <p:blipFill>
          <a:blip r:embed="rId3" cstate="print"/>
          <a:srcRect/>
          <a:stretch>
            <a:fillRect/>
          </a:stretch>
        </p:blipFill>
        <p:spPr bwMode="auto">
          <a:xfrm>
            <a:off x="3780000" y="4284000"/>
            <a:ext cx="1584176" cy="664970"/>
          </a:xfrm>
          <a:prstGeom prst="rect">
            <a:avLst/>
          </a:prstGeom>
          <a:noFill/>
          <a:ln w="9525">
            <a:noFill/>
          </a:ln>
        </p:spPr>
      </p:pic>
      <p:pic>
        <p:nvPicPr>
          <p:cNvPr id="9" name="Image 8" descr="15.FIN_international_vehicle_registration_oval.png"/>
          <p:cNvPicPr>
            <a:picLocks noChangeAspect="1"/>
          </p:cNvPicPr>
          <p:nvPr/>
        </p:nvPicPr>
        <p:blipFill>
          <a:blip r:embed="rId4" cstate="print"/>
          <a:stretch>
            <a:fillRect/>
          </a:stretch>
        </p:blipFill>
        <p:spPr>
          <a:xfrm>
            <a:off x="7704000" y="36000"/>
            <a:ext cx="872729" cy="576000"/>
          </a:xfrm>
          <a:prstGeom prst="rect">
            <a:avLst/>
          </a:prstGeom>
        </p:spPr>
      </p:pic>
      <p:pic>
        <p:nvPicPr>
          <p:cNvPr id="12" name="Image 11" descr="b1silhouette-3045599_960_720.png"/>
          <p:cNvPicPr>
            <a:picLocks noChangeAspect="1"/>
          </p:cNvPicPr>
          <p:nvPr/>
        </p:nvPicPr>
        <p:blipFill>
          <a:blip r:embed="rId5" cstate="print"/>
          <a:stretch>
            <a:fillRect/>
          </a:stretch>
        </p:blipFill>
        <p:spPr>
          <a:xfrm rot="-360000">
            <a:off x="7200000" y="2700000"/>
            <a:ext cx="1080000" cy="1800000"/>
          </a:xfrm>
          <a:prstGeom prst="rect">
            <a:avLst/>
          </a:prstGeom>
        </p:spPr>
      </p:pic>
      <p:pic>
        <p:nvPicPr>
          <p:cNvPr id="18" name="Image 17" descr="b1camera-2069707_960_720.png"/>
          <p:cNvPicPr>
            <a:picLocks noChangeAspect="1"/>
          </p:cNvPicPr>
          <p:nvPr/>
        </p:nvPicPr>
        <p:blipFill>
          <a:blip r:embed="rId6" cstate="print"/>
          <a:stretch>
            <a:fillRect/>
          </a:stretch>
        </p:blipFill>
        <p:spPr>
          <a:xfrm rot="-660000">
            <a:off x="7092000" y="720000"/>
            <a:ext cx="1465000" cy="1800000"/>
          </a:xfrm>
          <a:prstGeom prst="rect">
            <a:avLst/>
          </a:prstGeom>
        </p:spPr>
      </p:pic>
      <p:pic>
        <p:nvPicPr>
          <p:cNvPr id="55300" name="Picture 4" descr="Transparent Gaming Keyboard, Gaming Keyboard, Pc Keyboard, Keyboard PNG  Transparent Image and Clipart for Free Download"/>
          <p:cNvPicPr>
            <a:picLocks noChangeAspect="1" noChangeArrowheads="1"/>
          </p:cNvPicPr>
          <p:nvPr/>
        </p:nvPicPr>
        <p:blipFill>
          <a:blip r:embed="rId7" cstate="print"/>
          <a:srcRect/>
          <a:stretch>
            <a:fillRect/>
          </a:stretch>
        </p:blipFill>
        <p:spPr bwMode="auto">
          <a:xfrm rot="4020000">
            <a:off x="156116" y="852601"/>
            <a:ext cx="2296687" cy="1312856"/>
          </a:xfrm>
          <a:prstGeom prst="rect">
            <a:avLst/>
          </a:prstGeom>
          <a:noFill/>
        </p:spPr>
      </p:pic>
      <p:pic>
        <p:nvPicPr>
          <p:cNvPr id="55302" name="Picture 6" descr="Organ Music PNG, Vector, PSD, and Clipart With Transparent Background for  Free Download | Pngtree"/>
          <p:cNvPicPr>
            <a:picLocks noChangeAspect="1" noChangeArrowheads="1"/>
          </p:cNvPicPr>
          <p:nvPr/>
        </p:nvPicPr>
        <p:blipFill>
          <a:blip r:embed="rId8" cstate="print"/>
          <a:srcRect/>
          <a:stretch>
            <a:fillRect/>
          </a:stretch>
        </p:blipFill>
        <p:spPr bwMode="auto">
          <a:xfrm>
            <a:off x="107504" y="2643758"/>
            <a:ext cx="2376264" cy="2376264"/>
          </a:xfrm>
          <a:prstGeom prst="rect">
            <a:avLst/>
          </a:prstGeom>
          <a:noFill/>
        </p:spPr>
      </p:pic>
    </p:spTree>
  </p:cSld>
  <p:clrMapOvr>
    <a:masterClrMapping/>
  </p:clrMapOvr>
  <p:transition spd="slow">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4" presetClass="entr" presetSubtype="0" fill="hold" nodeType="afterEffect">
                                  <p:stCondLst>
                                    <p:cond delay="2000"/>
                                  </p:stCondLst>
                                  <p:childTnLst>
                                    <p:set>
                                      <p:cBhvr>
                                        <p:cTn id="6" dur="1" fill="hold">
                                          <p:stCondLst>
                                            <p:cond delay="0"/>
                                          </p:stCondLst>
                                        </p:cTn>
                                        <p:tgtEl>
                                          <p:spTgt spid="12"/>
                                        </p:tgtEl>
                                        <p:attrNameLst>
                                          <p:attrName>style.visibility</p:attrName>
                                        </p:attrNameLst>
                                      </p:cBhvr>
                                      <p:to>
                                        <p:strVal val="visible"/>
                                      </p:to>
                                    </p:set>
                                    <p:anim to="" calcmode="lin" valueType="num">
                                      <p:cBhvr>
                                        <p:cTn id="7" dur="1" fill="hold"/>
                                        <p:tgtEl>
                                          <p:spTgt spid="12"/>
                                        </p:tgtEl>
                                        <p:attrNameLst>
                                          <p:attrName/>
                                        </p:attrNameLst>
                                      </p:cBhvr>
                                    </p:anim>
                                  </p:childTnLst>
                                </p:cTn>
                              </p:par>
                              <p:par>
                                <p:cTn id="8" presetID="24" presetClass="entr" presetSubtype="0" fill="hold" nodeType="withEffect">
                                  <p:stCondLst>
                                    <p:cond delay="2000"/>
                                  </p:stCondLst>
                                  <p:childTnLst>
                                    <p:set>
                                      <p:cBhvr>
                                        <p:cTn id="9" dur="1" fill="hold">
                                          <p:stCondLst>
                                            <p:cond delay="0"/>
                                          </p:stCondLst>
                                        </p:cTn>
                                        <p:tgtEl>
                                          <p:spTgt spid="18"/>
                                        </p:tgtEl>
                                        <p:attrNameLst>
                                          <p:attrName>style.visibility</p:attrName>
                                        </p:attrNameLst>
                                      </p:cBhvr>
                                      <p:to>
                                        <p:strVal val="visible"/>
                                      </p:to>
                                    </p:set>
                                    <p:anim to="" calcmode="lin" valueType="num">
                                      <p:cBhvr>
                                        <p:cTn id="10" dur="1" fill="hold"/>
                                        <p:tgtEl>
                                          <p:spTgt spid="18"/>
                                        </p:tgtEl>
                                        <p:attrNameLst>
                                          <p:attrName/>
                                        </p:attrNameLst>
                                      </p:cBhvr>
                                    </p:anim>
                                  </p:childTnLst>
                                </p:cTn>
                              </p:par>
                              <p:par>
                                <p:cTn id="11" presetID="24" presetClass="entr" presetSubtype="0" fill="hold" grpId="0" nodeType="withEffect">
                                  <p:stCondLst>
                                    <p:cond delay="2000"/>
                                  </p:stCondLst>
                                  <p:childTnLst>
                                    <p:set>
                                      <p:cBhvr>
                                        <p:cTn id="12" dur="1" fill="hold">
                                          <p:stCondLst>
                                            <p:cond delay="0"/>
                                          </p:stCondLst>
                                        </p:cTn>
                                        <p:tgtEl>
                                          <p:spTgt spid="11"/>
                                        </p:tgtEl>
                                        <p:attrNameLst>
                                          <p:attrName>style.visibility</p:attrName>
                                        </p:attrNameLst>
                                      </p:cBhvr>
                                      <p:to>
                                        <p:strVal val="visible"/>
                                      </p:to>
                                    </p:set>
                                    <p:anim to="" calcmode="lin" valueType="num">
                                      <p:cBhvr>
                                        <p:cTn id="13" dur="1" fill="hold"/>
                                        <p:tgtEl>
                                          <p:spTgt spid="11"/>
                                        </p:tgtEl>
                                        <p:attrNameLst>
                                          <p:attrName/>
                                        </p:attrNameLst>
                                      </p:cBhvr>
                                    </p:anim>
                                  </p:childTnLst>
                                </p:cTn>
                              </p:par>
                            </p:childTnLst>
                          </p:cTn>
                        </p:par>
                        <p:par>
                          <p:cTn id="14" fill="hold">
                            <p:stCondLst>
                              <p:cond delay="2000"/>
                            </p:stCondLst>
                            <p:childTnLst>
                              <p:par>
                                <p:cTn id="15" presetID="24" presetClass="entr" presetSubtype="0" fill="hold" nodeType="afterEffect">
                                  <p:stCondLst>
                                    <p:cond delay="2000"/>
                                  </p:stCondLst>
                                  <p:childTnLst>
                                    <p:set>
                                      <p:cBhvr>
                                        <p:cTn id="16" dur="1" fill="hold">
                                          <p:stCondLst>
                                            <p:cond delay="0"/>
                                          </p:stCondLst>
                                        </p:cTn>
                                        <p:tgtEl>
                                          <p:spTgt spid="55300"/>
                                        </p:tgtEl>
                                        <p:attrNameLst>
                                          <p:attrName>style.visibility</p:attrName>
                                        </p:attrNameLst>
                                      </p:cBhvr>
                                      <p:to>
                                        <p:strVal val="visible"/>
                                      </p:to>
                                    </p:set>
                                    <p:anim to="" calcmode="lin" valueType="num">
                                      <p:cBhvr>
                                        <p:cTn id="17" dur="1" fill="hold"/>
                                        <p:tgtEl>
                                          <p:spTgt spid="55300"/>
                                        </p:tgtEl>
                                        <p:attrNameLst>
                                          <p:attrName/>
                                        </p:attrNameLst>
                                      </p:cBhvr>
                                    </p:anim>
                                  </p:childTnLst>
                                </p:cTn>
                              </p:par>
                              <p:par>
                                <p:cTn id="18" presetID="24" presetClass="entr" presetSubtype="0" fill="hold" nodeType="withEffect">
                                  <p:stCondLst>
                                    <p:cond delay="2000"/>
                                  </p:stCondLst>
                                  <p:childTnLst>
                                    <p:set>
                                      <p:cBhvr>
                                        <p:cTn id="19" dur="1" fill="hold">
                                          <p:stCondLst>
                                            <p:cond delay="0"/>
                                          </p:stCondLst>
                                        </p:cTn>
                                        <p:tgtEl>
                                          <p:spTgt spid="55302"/>
                                        </p:tgtEl>
                                        <p:attrNameLst>
                                          <p:attrName>style.visibility</p:attrName>
                                        </p:attrNameLst>
                                      </p:cBhvr>
                                      <p:to>
                                        <p:strVal val="visible"/>
                                      </p:to>
                                    </p:set>
                                    <p:anim to="" calcmode="lin" valueType="num">
                                      <p:cBhvr>
                                        <p:cTn id="20" dur="1" fill="hold"/>
                                        <p:tgtEl>
                                          <p:spTgt spid="55302"/>
                                        </p:tgtEl>
                                        <p:attrNameLst>
                                          <p:attrName/>
                                        </p:attrNameLst>
                                      </p:cBhvr>
                                    </p:anim>
                                  </p:childTnLst>
                                </p:cTn>
                              </p:par>
                              <p:par>
                                <p:cTn id="21" presetID="24" presetClass="entr" presetSubtype="0" fill="hold" grpId="0" nodeType="withEffect">
                                  <p:stCondLst>
                                    <p:cond delay="2000"/>
                                  </p:stCondLst>
                                  <p:childTnLst>
                                    <p:set>
                                      <p:cBhvr>
                                        <p:cTn id="22" dur="1" fill="hold">
                                          <p:stCondLst>
                                            <p:cond delay="0"/>
                                          </p:stCondLst>
                                        </p:cTn>
                                        <p:tgtEl>
                                          <p:spTgt spid="10"/>
                                        </p:tgtEl>
                                        <p:attrNameLst>
                                          <p:attrName>style.visibility</p:attrName>
                                        </p:attrNameLst>
                                      </p:cBhvr>
                                      <p:to>
                                        <p:strVal val="visible"/>
                                      </p:to>
                                    </p:set>
                                    <p:anim to="" calcmode="lin" valueType="num">
                                      <p:cBhvr>
                                        <p:cTn id="23" dur="1" fill="hold"/>
                                        <p:tgtEl>
                                          <p:spTgt spid="10"/>
                                        </p:tgtEl>
                                        <p:attrNameLst>
                                          <p:attrName/>
                                        </p:attrNameLst>
                                      </p:cBhvr>
                                    </p:anim>
                                  </p:childTnLst>
                                </p:cTn>
                              </p:par>
                            </p:childTnLst>
                          </p:cTn>
                        </p:par>
                        <p:par>
                          <p:cTn id="24" fill="hold">
                            <p:stCondLst>
                              <p:cond delay="4000"/>
                            </p:stCondLst>
                            <p:childTnLst>
                              <p:par>
                                <p:cTn id="25" presetID="24" presetClass="entr" presetSubtype="0" fill="hold" nodeType="afterEffect">
                                  <p:stCondLst>
                                    <p:cond delay="2000"/>
                                  </p:stCondLst>
                                  <p:childTnLst>
                                    <p:set>
                                      <p:cBhvr>
                                        <p:cTn id="26" dur="1" fill="hold">
                                          <p:stCondLst>
                                            <p:cond delay="0"/>
                                          </p:stCondLst>
                                        </p:cTn>
                                        <p:tgtEl>
                                          <p:spTgt spid="2"/>
                                        </p:tgtEl>
                                        <p:attrNameLst>
                                          <p:attrName>style.visibility</p:attrName>
                                        </p:attrNameLst>
                                      </p:cBhvr>
                                      <p:to>
                                        <p:strVal val="visible"/>
                                      </p:to>
                                    </p:set>
                                    <p:anim to="" calcmode="lin" valueType="num">
                                      <p:cBhvr>
                                        <p:cTn id="27" dur="1" fill="hold"/>
                                        <p:tgtEl>
                                          <p:spTgt spid="2"/>
                                        </p:tgtEl>
                                        <p:attrNameLst>
                                          <p:attrName/>
                                        </p:attrNameLst>
                                      </p:cBhvr>
                                    </p:anim>
                                  </p:childTnLst>
                                </p:cTn>
                              </p:par>
                              <p:par>
                                <p:cTn id="28" presetID="24" presetClass="entr" presetSubtype="0" fill="hold" grpId="0" nodeType="withEffect">
                                  <p:stCondLst>
                                    <p:cond delay="2000"/>
                                  </p:stCondLst>
                                  <p:childTnLst>
                                    <p:set>
                                      <p:cBhvr>
                                        <p:cTn id="29" dur="1" fill="hold">
                                          <p:stCondLst>
                                            <p:cond delay="0"/>
                                          </p:stCondLst>
                                        </p:cTn>
                                        <p:tgtEl>
                                          <p:spTgt spid="3"/>
                                        </p:tgtEl>
                                        <p:attrNameLst>
                                          <p:attrName>style.visibility</p:attrName>
                                        </p:attrNameLst>
                                      </p:cBhvr>
                                      <p:to>
                                        <p:strVal val="visible"/>
                                      </p:to>
                                    </p:set>
                                    <p:anim to="" calcmode="lin" valueType="num">
                                      <p:cBhvr>
                                        <p:cTn id="30" dur="1" fill="hold"/>
                                        <p:tgtEl>
                                          <p:spTgt spid="3"/>
                                        </p:tgtEl>
                                        <p:attrNameLst>
                                          <p:attrName/>
                                        </p:attrNameLst>
                                      </p:cBhvr>
                                    </p:anim>
                                  </p:childTnLst>
                                </p:cTn>
                              </p:par>
                            </p:childTnLst>
                          </p:cTn>
                        </p:par>
                        <p:par>
                          <p:cTn id="31" fill="hold">
                            <p:stCondLst>
                              <p:cond delay="6000"/>
                            </p:stCondLst>
                            <p:childTnLst>
                              <p:par>
                                <p:cTn id="32" presetID="24" presetClass="entr" presetSubtype="0" fill="hold" nodeType="afterEffect">
                                  <p:stCondLst>
                                    <p:cond delay="2000"/>
                                  </p:stCondLst>
                                  <p:childTnLst>
                                    <p:set>
                                      <p:cBhvr>
                                        <p:cTn id="33" dur="1" fill="hold">
                                          <p:stCondLst>
                                            <p:cond delay="0"/>
                                          </p:stCondLst>
                                        </p:cTn>
                                        <p:tgtEl>
                                          <p:spTgt spid="9"/>
                                        </p:tgtEl>
                                        <p:attrNameLst>
                                          <p:attrName>style.visibility</p:attrName>
                                        </p:attrNameLst>
                                      </p:cBhvr>
                                      <p:to>
                                        <p:strVal val="visible"/>
                                      </p:to>
                                    </p:set>
                                    <p:anim to="" calcmode="lin" valueType="num">
                                      <p:cBhvr>
                                        <p:cTn id="34" dur="1" fill="hold"/>
                                        <p:tgtEl>
                                          <p:spTgt spid="9"/>
                                        </p:tgtEl>
                                        <p:attrNameLst>
                                          <p:attrName/>
                                        </p:attrNameLst>
                                      </p:cBhvr>
                                    </p:anim>
                                  </p:childTnLst>
                                </p:cTn>
                              </p:par>
                              <p:par>
                                <p:cTn id="35" presetID="24" presetClass="entr" presetSubtype="0" fill="hold" grpId="0" nodeType="withEffect">
                                  <p:stCondLst>
                                    <p:cond delay="2000"/>
                                  </p:stCondLst>
                                  <p:childTnLst>
                                    <p:set>
                                      <p:cBhvr>
                                        <p:cTn id="36" dur="1" fill="hold">
                                          <p:stCondLst>
                                            <p:cond delay="0"/>
                                          </p:stCondLst>
                                        </p:cTn>
                                        <p:tgtEl>
                                          <p:spTgt spid="4"/>
                                        </p:tgtEl>
                                        <p:attrNameLst>
                                          <p:attrName>style.visibility</p:attrName>
                                        </p:attrNameLst>
                                      </p:cBhvr>
                                      <p:to>
                                        <p:strVal val="visible"/>
                                      </p:to>
                                    </p:set>
                                    <p:anim to="" calcmode="lin" valueType="num">
                                      <p:cBhvr>
                                        <p:cTn id="37" dur="1" fill="hold"/>
                                        <p:tgtEl>
                                          <p:spTgt spid="4"/>
                                        </p:tgtEl>
                                        <p:attrNameLst>
                                          <p:attrName/>
                                        </p:attrNameLst>
                                      </p:cBhvr>
                                    </p:anim>
                                  </p:childTnLst>
                                </p:cTn>
                              </p:par>
                              <p:par>
                                <p:cTn id="38" presetID="24" presetClass="entr" presetSubtype="0" fill="hold" grpId="0" nodeType="withEffect">
                                  <p:stCondLst>
                                    <p:cond delay="2000"/>
                                  </p:stCondLst>
                                  <p:childTnLst>
                                    <p:set>
                                      <p:cBhvr>
                                        <p:cTn id="39" dur="1" fill="hold">
                                          <p:stCondLst>
                                            <p:cond delay="0"/>
                                          </p:stCondLst>
                                        </p:cTn>
                                        <p:tgtEl>
                                          <p:spTgt spid="5"/>
                                        </p:tgtEl>
                                        <p:attrNameLst>
                                          <p:attrName>style.visibility</p:attrName>
                                        </p:attrNameLst>
                                      </p:cBhvr>
                                      <p:to>
                                        <p:strVal val="visible"/>
                                      </p:to>
                                    </p:set>
                                    <p:anim to="" calcmode="lin" valueType="num">
                                      <p:cBhvr>
                                        <p:cTn id="40" dur="1" fill="hold"/>
                                        <p:tgtEl>
                                          <p:spTgt spid="5"/>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animBg="1"/>
      <p:bldP spid="10" grpId="0"/>
      <p:bldP spid="11" grpId="0"/>
      <p:bldP spid="5" grpId="0"/>
    </p:bld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wrap="square">
        <a:spAutoFit/>
      </a:bodyPr>
      <a:lstStyle>
        <a:defPPr algn="ctr">
          <a:defRPr sz="2800" b="1" dirty="0" smtClean="0">
            <a:latin typeface="Harlow Solid Italic" pitchFamily="82" charset="0"/>
          </a:defRPr>
        </a:defPPr>
      </a:lstStyle>
    </a:spDef>
  </a:objectDefaults>
  <a:extraClrSchemeLst/>
</a:theme>
</file>

<file path=ppt/theme/theme3.xml><?xml version="1.0" encoding="utf-8"?>
<a:theme xmlns:a="http://schemas.openxmlformats.org/drawingml/2006/main" name="2_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85</TotalTime>
  <Words>58</Words>
  <Application>Microsoft Office PowerPoint</Application>
  <PresentationFormat>Affichage à l'écran (16:9)</PresentationFormat>
  <Paragraphs>27</Paragraphs>
  <Slides>46</Slides>
  <Notes>1</Notes>
  <HiddenSlides>0</HiddenSlides>
  <MMClips>1</MMClips>
  <ScaleCrop>false</ScaleCrop>
  <HeadingPairs>
    <vt:vector size="4" baseType="variant">
      <vt:variant>
        <vt:lpstr>Thème</vt:lpstr>
      </vt:variant>
      <vt:variant>
        <vt:i4>3</vt:i4>
      </vt:variant>
      <vt:variant>
        <vt:lpstr>Titres des diapositives</vt:lpstr>
      </vt:variant>
      <vt:variant>
        <vt:i4>46</vt:i4>
      </vt:variant>
    </vt:vector>
  </HeadingPairs>
  <TitlesOfParts>
    <vt:vector size="49" baseType="lpstr">
      <vt:lpstr>Thème Office</vt:lpstr>
      <vt:lpstr>1_Thème Office</vt:lpstr>
      <vt:lpstr>2_Thème Office</vt:lpstr>
      <vt:lpstr>Diapositive 1</vt:lpstr>
      <vt:lpstr>Diapositive 2</vt:lpstr>
      <vt:lpstr>Diapositive 3</vt:lpstr>
      <vt:lpstr>Diapositive 4</vt:lpstr>
      <vt:lpstr>Diapositive 5</vt:lpstr>
      <vt:lpstr>Diapositive 6</vt:lpstr>
      <vt:lpstr>Diapositive 7</vt:lpstr>
      <vt:lpstr>Diapositive 8</vt:lpstr>
      <vt:lpstr>Diapositive 9</vt:lpstr>
      <vt:lpstr>Diapositive 10</vt:lpstr>
      <vt:lpstr>Diapositive 11</vt:lpstr>
      <vt:lpstr>Diapositive 12</vt:lpstr>
      <vt:lpstr>Diapositive 13</vt:lpstr>
      <vt:lpstr>Diapositive 14</vt:lpstr>
      <vt:lpstr>Diapositive 15</vt:lpstr>
      <vt:lpstr>Diapositive 16</vt:lpstr>
      <vt:lpstr>Diapositive 17</vt:lpstr>
      <vt:lpstr>Diapositive 18</vt:lpstr>
      <vt:lpstr>Diapositive 19</vt:lpstr>
      <vt:lpstr>Diapositive 20</vt:lpstr>
      <vt:lpstr>Diapositive 21</vt:lpstr>
      <vt:lpstr>Diapositive 22</vt:lpstr>
      <vt:lpstr>Diapositive 23</vt:lpstr>
      <vt:lpstr>Diapositive 24</vt:lpstr>
      <vt:lpstr>Diapositive 25</vt:lpstr>
      <vt:lpstr>Diapositive 26</vt:lpstr>
      <vt:lpstr>Diapositive 27</vt:lpstr>
      <vt:lpstr>Diapositive 28</vt:lpstr>
      <vt:lpstr>Diapositive 29</vt:lpstr>
      <vt:lpstr>Diapositive 30</vt:lpstr>
      <vt:lpstr>Diapositive 31</vt:lpstr>
      <vt:lpstr>Diapositive 32</vt:lpstr>
      <vt:lpstr>Diapositive 33</vt:lpstr>
      <vt:lpstr>Diapositive 34</vt:lpstr>
      <vt:lpstr>Diapositive 35</vt:lpstr>
      <vt:lpstr>Diapositive 36</vt:lpstr>
      <vt:lpstr>Diapositive 37</vt:lpstr>
      <vt:lpstr>Diapositive 38</vt:lpstr>
      <vt:lpstr>Diapositive 39</vt:lpstr>
      <vt:lpstr>Diapositive 40</vt:lpstr>
      <vt:lpstr>Diapositive 41</vt:lpstr>
      <vt:lpstr>Diapositive 42</vt:lpstr>
      <vt:lpstr>Diapositive 43</vt:lpstr>
      <vt:lpstr>Diapositive 44</vt:lpstr>
      <vt:lpstr>Diapositive 45</vt:lpstr>
      <vt:lpstr>Diapositive 46</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Diapositive 1</dc:title>
  <dc:creator>Roland albenesius</dc:creator>
  <cp:lastModifiedBy>Roland albenesius</cp:lastModifiedBy>
  <cp:revision>12</cp:revision>
  <dcterms:created xsi:type="dcterms:W3CDTF">2025-06-12T13:17:16Z</dcterms:created>
  <dcterms:modified xsi:type="dcterms:W3CDTF">2025-06-23T18:40:15Z</dcterms:modified>
</cp:coreProperties>
</file>