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25"/>
  </p:notesMasterIdLst>
  <p:sldIdLst>
    <p:sldId id="256" r:id="rId4"/>
    <p:sldId id="289" r:id="rId5"/>
    <p:sldId id="291" r:id="rId6"/>
    <p:sldId id="285" r:id="rId7"/>
    <p:sldId id="279" r:id="rId8"/>
    <p:sldId id="283" r:id="rId9"/>
    <p:sldId id="281" r:id="rId10"/>
    <p:sldId id="287" r:id="rId11"/>
    <p:sldId id="280" r:id="rId12"/>
    <p:sldId id="293" r:id="rId13"/>
    <p:sldId id="294" r:id="rId14"/>
    <p:sldId id="295" r:id="rId15"/>
    <p:sldId id="296" r:id="rId16"/>
    <p:sldId id="278" r:id="rId17"/>
    <p:sldId id="277" r:id="rId18"/>
    <p:sldId id="282" r:id="rId19"/>
    <p:sldId id="284" r:id="rId20"/>
    <p:sldId id="286" r:id="rId21"/>
    <p:sldId id="288" r:id="rId22"/>
    <p:sldId id="275" r:id="rId23"/>
    <p:sldId id="276" r:id="rId24"/>
  </p:sldIdLst>
  <p:sldSz cx="9144000" cy="5143500" type="screen16x9"/>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2" d="100"/>
          <a:sy n="102" d="100"/>
        </p:scale>
        <p:origin x="-898" y="-86"/>
      </p:cViewPr>
      <p:guideLst>
        <p:guide orient="horz" pos="162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A8B30E-CB91-450A-96A7-722A36900D1A}" type="datetimeFigureOut">
              <a:rPr lang="fr-FR" smtClean="0"/>
              <a:pPr/>
              <a:t>09/06/2025</a:t>
            </a:fld>
            <a:endParaRPr lang="fr-FR"/>
          </a:p>
        </p:txBody>
      </p:sp>
      <p:sp>
        <p:nvSpPr>
          <p:cNvPr id="4" name="Espace réservé de l'image des diapositives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CF20ECC-3BB4-445C-AA55-F346A4ACB5B6}"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381000" y="685800"/>
            <a:ext cx="60960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F05A572-EE3B-48FB-B9B8-71A5AE773E8D}" type="slidenum">
              <a:rPr lang="fr-FR" smtClean="0">
                <a:solidFill>
                  <a:prstClr val="black"/>
                </a:solidFill>
              </a:rPr>
              <a:pPr/>
              <a:t>1</a:t>
            </a:fld>
            <a:endParaRPr lang="fr-FR">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19"/>
            <a:ext cx="7772400" cy="110251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EA62EE55-AEEE-46E4-A018-72C3A841ACF6}" type="datetimeFigureOut">
              <a:rPr lang="fr-FR" smtClean="0"/>
              <a:pPr/>
              <a:t>09/06/2025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4F50D94-D7E6-4B58-A592-17B0D7E95AE0}"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A62EE55-AEEE-46E4-A018-72C3A841ACF6}" type="datetimeFigureOut">
              <a:rPr lang="fr-FR" smtClean="0"/>
              <a:pPr/>
              <a:t>09/06/2025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4F50D94-D7E6-4B58-A592-17B0D7E95AE0}"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6"/>
            <a:ext cx="7772400" cy="102155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EA62EE55-AEEE-46E4-A018-72C3A841ACF6}" type="datetimeFigureOut">
              <a:rPr lang="fr-FR" smtClean="0"/>
              <a:pPr/>
              <a:t>09/06/2025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4F50D94-D7E6-4B58-A592-17B0D7E95AE0}"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A62EE55-AEEE-46E4-A018-72C3A841ACF6}" type="datetimeFigureOut">
              <a:rPr lang="fr-FR" smtClean="0"/>
              <a:pPr/>
              <a:t>09/06/2025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4F50D94-D7E6-4B58-A592-17B0D7E95AE0}"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A62EE55-AEEE-46E4-A018-72C3A841ACF6}" type="datetimeFigureOut">
              <a:rPr lang="fr-FR" smtClean="0"/>
              <a:pPr/>
              <a:t>09/06/2025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D4F50D94-D7E6-4B58-A592-17B0D7E95AE0}"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EA62EE55-AEEE-46E4-A018-72C3A841ACF6}" type="datetimeFigureOut">
              <a:rPr lang="fr-FR" smtClean="0"/>
              <a:pPr/>
              <a:t>09/06/2025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D4F50D94-D7E6-4B58-A592-17B0D7E95AE0}"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A62EE55-AEEE-46E4-A018-72C3A841ACF6}" type="datetimeFigureOut">
              <a:rPr lang="fr-FR" smtClean="0"/>
              <a:pPr/>
              <a:t>09/06/2025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D4F50D94-D7E6-4B58-A592-17B0D7E95AE0}"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04787"/>
            <a:ext cx="3008313" cy="871538"/>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EA62EE55-AEEE-46E4-A018-72C3A841ACF6}" type="datetimeFigureOut">
              <a:rPr lang="fr-FR" smtClean="0"/>
              <a:pPr/>
              <a:t>09/06/2025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4F50D94-D7E6-4B58-A592-17B0D7E95AE0}"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EA62EE55-AEEE-46E4-A018-72C3A841ACF6}" type="datetimeFigureOut">
              <a:rPr lang="fr-FR" smtClean="0"/>
              <a:pPr/>
              <a:t>09/06/2025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4F50D94-D7E6-4B58-A592-17B0D7E95AE0}"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A62EE55-AEEE-46E4-A018-72C3A841ACF6}" type="datetimeFigureOut">
              <a:rPr lang="fr-FR" smtClean="0"/>
              <a:pPr/>
              <a:t>09/06/2025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4F50D94-D7E6-4B58-A592-17B0D7E95AE0}"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154781"/>
            <a:ext cx="2057400" cy="329088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154781"/>
            <a:ext cx="6019800" cy="329088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A62EE55-AEEE-46E4-A018-72C3A841ACF6}" type="datetimeFigureOut">
              <a:rPr lang="fr-FR" smtClean="0"/>
              <a:pPr/>
              <a:t>09/06/2025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4F50D94-D7E6-4B58-A592-17B0D7E95AE0}" type="slidenum">
              <a:rPr lang="fr-FR" smtClean="0"/>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1" y="1597821"/>
            <a:ext cx="7772400" cy="110251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1" y="2914650"/>
            <a:ext cx="6400800" cy="1314450"/>
          </a:xfrm>
        </p:spPr>
        <p:txBody>
          <a:bodyPr/>
          <a:lstStyle>
            <a:lvl1pPr marL="0" indent="0" algn="ctr">
              <a:buNone/>
              <a:defRPr>
                <a:solidFill>
                  <a:schemeClr val="tx1">
                    <a:tint val="75000"/>
                  </a:schemeClr>
                </a:solidFill>
              </a:defRPr>
            </a:lvl1pPr>
            <a:lvl2pPr marL="457195" indent="0" algn="ctr">
              <a:buNone/>
              <a:defRPr>
                <a:solidFill>
                  <a:schemeClr val="tx1">
                    <a:tint val="75000"/>
                  </a:schemeClr>
                </a:solidFill>
              </a:defRPr>
            </a:lvl2pPr>
            <a:lvl3pPr marL="914391" indent="0" algn="ctr">
              <a:buNone/>
              <a:defRPr>
                <a:solidFill>
                  <a:schemeClr val="tx1">
                    <a:tint val="75000"/>
                  </a:schemeClr>
                </a:solidFill>
              </a:defRPr>
            </a:lvl3pPr>
            <a:lvl4pPr marL="1371586" indent="0" algn="ctr">
              <a:buNone/>
              <a:defRPr>
                <a:solidFill>
                  <a:schemeClr val="tx1">
                    <a:tint val="75000"/>
                  </a:schemeClr>
                </a:solidFill>
              </a:defRPr>
            </a:lvl4pPr>
            <a:lvl5pPr marL="1828782" indent="0" algn="ctr">
              <a:buNone/>
              <a:defRPr>
                <a:solidFill>
                  <a:schemeClr val="tx1">
                    <a:tint val="75000"/>
                  </a:schemeClr>
                </a:solidFill>
              </a:defRPr>
            </a:lvl5pPr>
            <a:lvl6pPr marL="2285977" indent="0" algn="ctr">
              <a:buNone/>
              <a:defRPr>
                <a:solidFill>
                  <a:schemeClr val="tx1">
                    <a:tint val="75000"/>
                  </a:schemeClr>
                </a:solidFill>
              </a:defRPr>
            </a:lvl6pPr>
            <a:lvl7pPr marL="2743173" indent="0" algn="ctr">
              <a:buNone/>
              <a:defRPr>
                <a:solidFill>
                  <a:schemeClr val="tx1">
                    <a:tint val="75000"/>
                  </a:schemeClr>
                </a:solidFill>
              </a:defRPr>
            </a:lvl7pPr>
            <a:lvl8pPr marL="3200368" indent="0" algn="ctr">
              <a:buNone/>
              <a:defRPr>
                <a:solidFill>
                  <a:schemeClr val="tx1">
                    <a:tint val="75000"/>
                  </a:schemeClr>
                </a:solidFill>
              </a:defRPr>
            </a:lvl8pPr>
            <a:lvl9pPr marL="365756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4" y="3305176"/>
            <a:ext cx="7772400" cy="102155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4" y="2180037"/>
            <a:ext cx="7772400" cy="1125140"/>
          </a:xfrm>
        </p:spPr>
        <p:txBody>
          <a:bodyPr anchor="b"/>
          <a:lstStyle>
            <a:lvl1pPr marL="0" indent="0">
              <a:buNone/>
              <a:defRPr sz="2000">
                <a:solidFill>
                  <a:schemeClr val="tx1">
                    <a:tint val="75000"/>
                  </a:schemeClr>
                </a:solidFill>
              </a:defRPr>
            </a:lvl1pPr>
            <a:lvl2pPr marL="457195" indent="0">
              <a:buNone/>
              <a:defRPr sz="1800">
                <a:solidFill>
                  <a:schemeClr val="tx1">
                    <a:tint val="75000"/>
                  </a:schemeClr>
                </a:solidFill>
              </a:defRPr>
            </a:lvl2pPr>
            <a:lvl3pPr marL="914391" indent="0">
              <a:buNone/>
              <a:defRPr sz="1600">
                <a:solidFill>
                  <a:schemeClr val="tx1">
                    <a:tint val="75000"/>
                  </a:schemeClr>
                </a:solidFill>
              </a:defRPr>
            </a:lvl3pPr>
            <a:lvl4pPr marL="1371586" indent="0">
              <a:buNone/>
              <a:defRPr sz="1400">
                <a:solidFill>
                  <a:schemeClr val="tx1">
                    <a:tint val="75000"/>
                  </a:schemeClr>
                </a:solidFill>
              </a:defRPr>
            </a:lvl4pPr>
            <a:lvl5pPr marL="1828782" indent="0">
              <a:buNone/>
              <a:defRPr sz="1400">
                <a:solidFill>
                  <a:schemeClr val="tx1">
                    <a:tint val="75000"/>
                  </a:schemeClr>
                </a:solidFill>
              </a:defRPr>
            </a:lvl5pPr>
            <a:lvl6pPr marL="2285977" indent="0">
              <a:buNone/>
              <a:defRPr sz="1400">
                <a:solidFill>
                  <a:schemeClr val="tx1">
                    <a:tint val="75000"/>
                  </a:schemeClr>
                </a:solidFill>
              </a:defRPr>
            </a:lvl6pPr>
            <a:lvl7pPr marL="2743173" indent="0">
              <a:buNone/>
              <a:defRPr sz="1400">
                <a:solidFill>
                  <a:schemeClr val="tx1">
                    <a:tint val="75000"/>
                  </a:schemeClr>
                </a:solidFill>
              </a:defRPr>
            </a:lvl7pPr>
            <a:lvl8pPr marL="3200368" indent="0">
              <a:buNone/>
              <a:defRPr sz="1400">
                <a:solidFill>
                  <a:schemeClr val="tx1">
                    <a:tint val="75000"/>
                  </a:schemeClr>
                </a:solidFill>
              </a:defRPr>
            </a:lvl8pPr>
            <a:lvl9pPr marL="3657563"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200153"/>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1" y="1200153"/>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09/06/2025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1631157"/>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9" y="1151335"/>
            <a:ext cx="4041775" cy="479822"/>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9" y="1631157"/>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09/06/2025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09/06/2025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09/06/2025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2" y="204787"/>
            <a:ext cx="3008312" cy="871538"/>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2" y="1076327"/>
            <a:ext cx="3008312" cy="3518297"/>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09/06/2025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1"/>
            <a:ext cx="5486400" cy="425054"/>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195" indent="0">
              <a:buNone/>
              <a:defRPr sz="2800"/>
            </a:lvl2pPr>
            <a:lvl3pPr marL="914391" indent="0">
              <a:buNone/>
              <a:defRPr sz="2400"/>
            </a:lvl3pPr>
            <a:lvl4pPr marL="1371586" indent="0">
              <a:buNone/>
              <a:defRPr sz="2000"/>
            </a:lvl4pPr>
            <a:lvl5pPr marL="1828782" indent="0">
              <a:buNone/>
              <a:defRPr sz="2000"/>
            </a:lvl5pPr>
            <a:lvl6pPr marL="2285977" indent="0">
              <a:buNone/>
              <a:defRPr sz="2000"/>
            </a:lvl6pPr>
            <a:lvl7pPr marL="2743173" indent="0">
              <a:buNone/>
              <a:defRPr sz="2000"/>
            </a:lvl7pPr>
            <a:lvl8pPr marL="3200368" indent="0">
              <a:buNone/>
              <a:defRPr sz="2000"/>
            </a:lvl8pPr>
            <a:lvl9pPr marL="3657563" indent="0">
              <a:buNone/>
              <a:defRPr sz="2000"/>
            </a:lvl9pPr>
          </a:lstStyle>
          <a:p>
            <a:endParaRPr lang="fr-FR"/>
          </a:p>
        </p:txBody>
      </p:sp>
      <p:sp>
        <p:nvSpPr>
          <p:cNvPr id="4" name="Espace réservé du texte 3"/>
          <p:cNvSpPr>
            <a:spLocks noGrp="1"/>
          </p:cNvSpPr>
          <p:nvPr>
            <p:ph type="body" sz="half" idx="2"/>
          </p:nvPr>
        </p:nvSpPr>
        <p:spPr>
          <a:xfrm>
            <a:off x="1792288" y="4025505"/>
            <a:ext cx="5486400" cy="603647"/>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09/06/2025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5980"/>
            <a:ext cx="2057400" cy="4388644"/>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05980"/>
            <a:ext cx="6019800" cy="4388644"/>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1" y="1597820"/>
            <a:ext cx="7772400" cy="110251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1" y="2914650"/>
            <a:ext cx="6400800" cy="1314450"/>
          </a:xfrm>
        </p:spPr>
        <p:txBody>
          <a:bodyPr/>
          <a:lstStyle>
            <a:lvl1pPr marL="0" indent="0" algn="ctr">
              <a:buNone/>
              <a:defRPr>
                <a:solidFill>
                  <a:schemeClr val="tx1">
                    <a:tint val="75000"/>
                  </a:schemeClr>
                </a:solidFill>
              </a:defRPr>
            </a:lvl1pPr>
            <a:lvl2pPr marL="457195" indent="0" algn="ctr">
              <a:buNone/>
              <a:defRPr>
                <a:solidFill>
                  <a:schemeClr val="tx1">
                    <a:tint val="75000"/>
                  </a:schemeClr>
                </a:solidFill>
              </a:defRPr>
            </a:lvl2pPr>
            <a:lvl3pPr marL="914391" indent="0" algn="ctr">
              <a:buNone/>
              <a:defRPr>
                <a:solidFill>
                  <a:schemeClr val="tx1">
                    <a:tint val="75000"/>
                  </a:schemeClr>
                </a:solidFill>
              </a:defRPr>
            </a:lvl3pPr>
            <a:lvl4pPr marL="1371586" indent="0" algn="ctr">
              <a:buNone/>
              <a:defRPr>
                <a:solidFill>
                  <a:schemeClr val="tx1">
                    <a:tint val="75000"/>
                  </a:schemeClr>
                </a:solidFill>
              </a:defRPr>
            </a:lvl4pPr>
            <a:lvl5pPr marL="1828782" indent="0" algn="ctr">
              <a:buNone/>
              <a:defRPr>
                <a:solidFill>
                  <a:schemeClr val="tx1">
                    <a:tint val="75000"/>
                  </a:schemeClr>
                </a:solidFill>
              </a:defRPr>
            </a:lvl5pPr>
            <a:lvl6pPr marL="2285977" indent="0" algn="ctr">
              <a:buNone/>
              <a:defRPr>
                <a:solidFill>
                  <a:schemeClr val="tx1">
                    <a:tint val="75000"/>
                  </a:schemeClr>
                </a:solidFill>
              </a:defRPr>
            </a:lvl6pPr>
            <a:lvl7pPr marL="2743173" indent="0" algn="ctr">
              <a:buNone/>
              <a:defRPr>
                <a:solidFill>
                  <a:schemeClr val="tx1">
                    <a:tint val="75000"/>
                  </a:schemeClr>
                </a:solidFill>
              </a:defRPr>
            </a:lvl7pPr>
            <a:lvl8pPr marL="3200368" indent="0" algn="ctr">
              <a:buNone/>
              <a:defRPr>
                <a:solidFill>
                  <a:schemeClr val="tx1">
                    <a:tint val="75000"/>
                  </a:schemeClr>
                </a:solidFill>
              </a:defRPr>
            </a:lvl8pPr>
            <a:lvl9pPr marL="365756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4" y="3305176"/>
            <a:ext cx="7772400" cy="102155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4" y="2180036"/>
            <a:ext cx="7772400" cy="1125140"/>
          </a:xfrm>
        </p:spPr>
        <p:txBody>
          <a:bodyPr anchor="b"/>
          <a:lstStyle>
            <a:lvl1pPr marL="0" indent="0">
              <a:buNone/>
              <a:defRPr sz="2000">
                <a:solidFill>
                  <a:schemeClr val="tx1">
                    <a:tint val="75000"/>
                  </a:schemeClr>
                </a:solidFill>
              </a:defRPr>
            </a:lvl1pPr>
            <a:lvl2pPr marL="457195" indent="0">
              <a:buNone/>
              <a:defRPr sz="1800">
                <a:solidFill>
                  <a:schemeClr val="tx1">
                    <a:tint val="75000"/>
                  </a:schemeClr>
                </a:solidFill>
              </a:defRPr>
            </a:lvl2pPr>
            <a:lvl3pPr marL="914391" indent="0">
              <a:buNone/>
              <a:defRPr sz="1600">
                <a:solidFill>
                  <a:schemeClr val="tx1">
                    <a:tint val="75000"/>
                  </a:schemeClr>
                </a:solidFill>
              </a:defRPr>
            </a:lvl3pPr>
            <a:lvl4pPr marL="1371586" indent="0">
              <a:buNone/>
              <a:defRPr sz="1400">
                <a:solidFill>
                  <a:schemeClr val="tx1">
                    <a:tint val="75000"/>
                  </a:schemeClr>
                </a:solidFill>
              </a:defRPr>
            </a:lvl4pPr>
            <a:lvl5pPr marL="1828782" indent="0">
              <a:buNone/>
              <a:defRPr sz="1400">
                <a:solidFill>
                  <a:schemeClr val="tx1">
                    <a:tint val="75000"/>
                  </a:schemeClr>
                </a:solidFill>
              </a:defRPr>
            </a:lvl5pPr>
            <a:lvl6pPr marL="2285977" indent="0">
              <a:buNone/>
              <a:defRPr sz="1400">
                <a:solidFill>
                  <a:schemeClr val="tx1">
                    <a:tint val="75000"/>
                  </a:schemeClr>
                </a:solidFill>
              </a:defRPr>
            </a:lvl6pPr>
            <a:lvl7pPr marL="2743173" indent="0">
              <a:buNone/>
              <a:defRPr sz="1400">
                <a:solidFill>
                  <a:schemeClr val="tx1">
                    <a:tint val="75000"/>
                  </a:schemeClr>
                </a:solidFill>
              </a:defRPr>
            </a:lvl7pPr>
            <a:lvl8pPr marL="3200368" indent="0">
              <a:buNone/>
              <a:defRPr sz="1400">
                <a:solidFill>
                  <a:schemeClr val="tx1">
                    <a:tint val="75000"/>
                  </a:schemeClr>
                </a:solidFill>
              </a:defRPr>
            </a:lvl8pPr>
            <a:lvl9pPr marL="3657563"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200152"/>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1" y="1200152"/>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09/06/2025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1631157"/>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7" y="1151335"/>
            <a:ext cx="4041775" cy="479822"/>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7" y="1631157"/>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09/06/2025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09/06/2025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09/06/2025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2" y="204787"/>
            <a:ext cx="3008312" cy="871538"/>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2" y="1076326"/>
            <a:ext cx="3008312" cy="3518297"/>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09/06/2025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195" indent="0">
              <a:buNone/>
              <a:defRPr sz="2800"/>
            </a:lvl2pPr>
            <a:lvl3pPr marL="914391" indent="0">
              <a:buNone/>
              <a:defRPr sz="2400"/>
            </a:lvl3pPr>
            <a:lvl4pPr marL="1371586" indent="0">
              <a:buNone/>
              <a:defRPr sz="2000"/>
            </a:lvl4pPr>
            <a:lvl5pPr marL="1828782" indent="0">
              <a:buNone/>
              <a:defRPr sz="2000"/>
            </a:lvl5pPr>
            <a:lvl6pPr marL="2285977" indent="0">
              <a:buNone/>
              <a:defRPr sz="2000"/>
            </a:lvl6pPr>
            <a:lvl7pPr marL="2743173" indent="0">
              <a:buNone/>
              <a:defRPr sz="2000"/>
            </a:lvl7pPr>
            <a:lvl8pPr marL="3200368" indent="0">
              <a:buNone/>
              <a:defRPr sz="2000"/>
            </a:lvl8pPr>
            <a:lvl9pPr marL="3657563" indent="0">
              <a:buNone/>
              <a:defRPr sz="2000"/>
            </a:lvl9pPr>
          </a:lstStyle>
          <a:p>
            <a:endParaRPr lang="fr-FR"/>
          </a:p>
        </p:txBody>
      </p:sp>
      <p:sp>
        <p:nvSpPr>
          <p:cNvPr id="4" name="Espace réservé du texte 3"/>
          <p:cNvSpPr>
            <a:spLocks noGrp="1"/>
          </p:cNvSpPr>
          <p:nvPr>
            <p:ph type="body" sz="half" idx="2"/>
          </p:nvPr>
        </p:nvSpPr>
        <p:spPr>
          <a:xfrm>
            <a:off x="1792288" y="4025504"/>
            <a:ext cx="5486400" cy="603647"/>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09/06/2025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5979"/>
            <a:ext cx="2057400" cy="4388644"/>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05979"/>
            <a:ext cx="6019800" cy="4388644"/>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A62EE55-AEEE-46E4-A018-72C3A841ACF6}" type="datetimeFigureOut">
              <a:rPr lang="fr-FR" smtClean="0"/>
              <a:pPr/>
              <a:t>09/06/2025</a:t>
            </a:fld>
            <a:endParaRPr lang="fr-FR"/>
          </a:p>
        </p:txBody>
      </p:sp>
      <p:sp>
        <p:nvSpPr>
          <p:cNvPr id="5" name="Espace réservé du pied de page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D4F50D94-D7E6-4B58-A592-17B0D7E95AE0}"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1" y="205979"/>
            <a:ext cx="8229600" cy="857250"/>
          </a:xfrm>
          <a:prstGeom prst="rect">
            <a:avLst/>
          </a:prstGeom>
        </p:spPr>
        <p:txBody>
          <a:bodyPr vert="horz" lIns="91439" tIns="45720" rIns="91439"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1" y="1200153"/>
            <a:ext cx="8229600" cy="3394472"/>
          </a:xfrm>
          <a:prstGeom prst="rect">
            <a:avLst/>
          </a:prstGeom>
        </p:spPr>
        <p:txBody>
          <a:bodyPr vert="horz" lIns="91439" tIns="45720" rIns="91439"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4"/>
            <a:ext cx="2133600" cy="273844"/>
          </a:xfrm>
          <a:prstGeom prst="rect">
            <a:avLst/>
          </a:prstGeom>
        </p:spPr>
        <p:txBody>
          <a:bodyPr vert="horz" lIns="91439" tIns="45720" rIns="91439" bIns="45720" rtlCol="0" anchor="ctr"/>
          <a:lstStyle>
            <a:lvl1pPr algn="l">
              <a:defRPr sz="1200">
                <a:solidFill>
                  <a:schemeClr val="tx1">
                    <a:tint val="75000"/>
                  </a:schemeClr>
                </a:solidFill>
              </a:defRPr>
            </a:lvl1pPr>
          </a:lstStyle>
          <a:p>
            <a:pPr defTabSz="914391"/>
            <a:fld id="{FA0B38D7-1DE5-41DE-8B65-024289CA27F3}" type="datetimeFigureOut">
              <a:rPr lang="fr-FR" smtClean="0">
                <a:solidFill>
                  <a:prstClr val="black">
                    <a:tint val="75000"/>
                  </a:prstClr>
                </a:solidFill>
              </a:rPr>
              <a:pPr defTabSz="914391"/>
              <a:t>09/06/2025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201" y="4767264"/>
            <a:ext cx="2895600" cy="273844"/>
          </a:xfrm>
          <a:prstGeom prst="rect">
            <a:avLst/>
          </a:prstGeom>
        </p:spPr>
        <p:txBody>
          <a:bodyPr vert="horz" lIns="91439" tIns="45720" rIns="91439" bIns="45720" rtlCol="0" anchor="ctr"/>
          <a:lstStyle>
            <a:lvl1pPr algn="ctr">
              <a:defRPr sz="1200">
                <a:solidFill>
                  <a:schemeClr val="tx1">
                    <a:tint val="75000"/>
                  </a:schemeClr>
                </a:solidFill>
              </a:defRPr>
            </a:lvl1pPr>
          </a:lstStyle>
          <a:p>
            <a:pPr defTabSz="914391"/>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200" y="4767264"/>
            <a:ext cx="2133600" cy="273844"/>
          </a:xfrm>
          <a:prstGeom prst="rect">
            <a:avLst/>
          </a:prstGeom>
        </p:spPr>
        <p:txBody>
          <a:bodyPr vert="horz" lIns="91439" tIns="45720" rIns="91439" bIns="45720" rtlCol="0" anchor="ctr"/>
          <a:lstStyle>
            <a:lvl1pPr algn="r">
              <a:defRPr sz="1200">
                <a:solidFill>
                  <a:schemeClr val="tx1">
                    <a:tint val="75000"/>
                  </a:schemeClr>
                </a:solidFill>
              </a:defRPr>
            </a:lvl1pPr>
          </a:lstStyle>
          <a:p>
            <a:pPr defTabSz="914391"/>
            <a:fld id="{729C7B30-DED1-4A29-94F9-42C7DECC1CE1}" type="slidenum">
              <a:rPr lang="fr-FR" smtClean="0">
                <a:solidFill>
                  <a:prstClr val="black">
                    <a:tint val="75000"/>
                  </a:prstClr>
                </a:solidFill>
              </a:rPr>
              <a:pPr defTabSz="914391"/>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4000">
    <p:dissolve/>
  </p:transition>
  <p:txStyles>
    <p:titleStyle>
      <a:lvl1pPr algn="ctr" defTabSz="914391" rtl="0" eaLnBrk="1" latinLnBrk="0" hangingPunct="1">
        <a:spcBef>
          <a:spcPct val="0"/>
        </a:spcBef>
        <a:buNone/>
        <a:defRPr sz="4400" kern="1200">
          <a:solidFill>
            <a:schemeClr val="tx1"/>
          </a:solidFill>
          <a:latin typeface="+mj-lt"/>
          <a:ea typeface="+mj-ea"/>
          <a:cs typeface="+mj-cs"/>
        </a:defRPr>
      </a:lvl1pPr>
    </p:titleStyle>
    <p:bodyStyle>
      <a:lvl1pPr marL="342897" indent="-342897" algn="l" defTabSz="914391"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43" indent="-285747" algn="l" defTabSz="914391"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89" indent="-228598" algn="l" defTabSz="914391"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84"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379"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575"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70"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66"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61"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391" rtl="0" eaLnBrk="1" latinLnBrk="0" hangingPunct="1">
        <a:defRPr sz="1800" kern="1200">
          <a:solidFill>
            <a:schemeClr val="tx1"/>
          </a:solidFill>
          <a:latin typeface="+mn-lt"/>
          <a:ea typeface="+mn-ea"/>
          <a:cs typeface="+mn-cs"/>
        </a:defRPr>
      </a:lvl1pPr>
      <a:lvl2pPr marL="457195"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6"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7"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1" y="205979"/>
            <a:ext cx="8229600" cy="857250"/>
          </a:xfrm>
          <a:prstGeom prst="rect">
            <a:avLst/>
          </a:prstGeom>
        </p:spPr>
        <p:txBody>
          <a:bodyPr vert="horz" lIns="91439" tIns="45720" rIns="91439"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1" y="1200152"/>
            <a:ext cx="8229600" cy="3394472"/>
          </a:xfrm>
          <a:prstGeom prst="rect">
            <a:avLst/>
          </a:prstGeom>
        </p:spPr>
        <p:txBody>
          <a:bodyPr vert="horz" lIns="91439" tIns="45720" rIns="91439"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3"/>
            <a:ext cx="2133600" cy="273844"/>
          </a:xfrm>
          <a:prstGeom prst="rect">
            <a:avLst/>
          </a:prstGeom>
        </p:spPr>
        <p:txBody>
          <a:bodyPr vert="horz" lIns="91439" tIns="45720" rIns="91439" bIns="45720" rtlCol="0" anchor="ctr"/>
          <a:lstStyle>
            <a:lvl1pPr algn="l">
              <a:defRPr sz="1200">
                <a:solidFill>
                  <a:schemeClr val="tx1">
                    <a:tint val="75000"/>
                  </a:schemeClr>
                </a:solidFill>
              </a:defRPr>
            </a:lvl1pPr>
          </a:lstStyle>
          <a:p>
            <a:pPr defTabSz="914391"/>
            <a:fld id="{FA0B38D7-1DE5-41DE-8B65-024289CA27F3}" type="datetimeFigureOut">
              <a:rPr lang="fr-FR" smtClean="0">
                <a:solidFill>
                  <a:prstClr val="black">
                    <a:tint val="75000"/>
                  </a:prstClr>
                </a:solidFill>
              </a:rPr>
              <a:pPr defTabSz="914391"/>
              <a:t>09/06/2025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201" y="4767263"/>
            <a:ext cx="2895600" cy="273844"/>
          </a:xfrm>
          <a:prstGeom prst="rect">
            <a:avLst/>
          </a:prstGeom>
        </p:spPr>
        <p:txBody>
          <a:bodyPr vert="horz" lIns="91439" tIns="45720" rIns="91439" bIns="45720" rtlCol="0" anchor="ctr"/>
          <a:lstStyle>
            <a:lvl1pPr algn="ctr">
              <a:defRPr sz="1200">
                <a:solidFill>
                  <a:schemeClr val="tx1">
                    <a:tint val="75000"/>
                  </a:schemeClr>
                </a:solidFill>
              </a:defRPr>
            </a:lvl1pPr>
          </a:lstStyle>
          <a:p>
            <a:pPr defTabSz="914391"/>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200" y="4767263"/>
            <a:ext cx="2133600" cy="273844"/>
          </a:xfrm>
          <a:prstGeom prst="rect">
            <a:avLst/>
          </a:prstGeom>
        </p:spPr>
        <p:txBody>
          <a:bodyPr vert="horz" lIns="91439" tIns="45720" rIns="91439" bIns="45720" rtlCol="0" anchor="ctr"/>
          <a:lstStyle>
            <a:lvl1pPr algn="r">
              <a:defRPr sz="1200">
                <a:solidFill>
                  <a:schemeClr val="tx1">
                    <a:tint val="75000"/>
                  </a:schemeClr>
                </a:solidFill>
              </a:defRPr>
            </a:lvl1pPr>
          </a:lstStyle>
          <a:p>
            <a:pPr defTabSz="914391"/>
            <a:fld id="{729C7B30-DED1-4A29-94F9-42C7DECC1CE1}" type="slidenum">
              <a:rPr lang="fr-FR" smtClean="0">
                <a:solidFill>
                  <a:prstClr val="black">
                    <a:tint val="75000"/>
                  </a:prstClr>
                </a:solidFill>
              </a:rPr>
              <a:pPr defTabSz="914391"/>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4000">
    <p:dissolve/>
  </p:transition>
  <p:txStyles>
    <p:titleStyle>
      <a:lvl1pPr algn="ctr" defTabSz="914391" rtl="0" eaLnBrk="1" latinLnBrk="0" hangingPunct="1">
        <a:spcBef>
          <a:spcPct val="0"/>
        </a:spcBef>
        <a:buNone/>
        <a:defRPr sz="4400" kern="1200">
          <a:solidFill>
            <a:schemeClr val="tx1"/>
          </a:solidFill>
          <a:latin typeface="+mj-lt"/>
          <a:ea typeface="+mj-ea"/>
          <a:cs typeface="+mj-cs"/>
        </a:defRPr>
      </a:lvl1pPr>
    </p:titleStyle>
    <p:bodyStyle>
      <a:lvl1pPr marL="342897" indent="-342897" algn="l" defTabSz="914391"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43" indent="-285747" algn="l" defTabSz="914391"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89" indent="-228598" algn="l" defTabSz="914391"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84"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379"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575"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70"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66"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61"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391" rtl="0" eaLnBrk="1" latinLnBrk="0" hangingPunct="1">
        <a:defRPr sz="1800" kern="1200">
          <a:solidFill>
            <a:schemeClr val="tx1"/>
          </a:solidFill>
          <a:latin typeface="+mn-lt"/>
          <a:ea typeface="+mn-ea"/>
          <a:cs typeface="+mn-cs"/>
        </a:defRPr>
      </a:lvl1pPr>
      <a:lvl2pPr marL="457195"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6"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7"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18.xml"/><Relationship Id="rId1" Type="http://schemas.openxmlformats.org/officeDocument/2006/relationships/audio" Target="../media/audio1.wav"/><Relationship Id="rId6" Type="http://schemas.openxmlformats.org/officeDocument/2006/relationships/image" Target="../media/image3.jpeg"/><Relationship Id="rId5" Type="http://schemas.openxmlformats.org/officeDocument/2006/relationships/image" Target="../media/image2.gi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18.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8.xml"/><Relationship Id="rId4" Type="http://schemas.openxmlformats.org/officeDocument/2006/relationships/image" Target="../media/image24.jpeg"/></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8" Type="http://schemas.openxmlformats.org/officeDocument/2006/relationships/image" Target="../media/image36.gif"/><Relationship Id="rId3" Type="http://schemas.openxmlformats.org/officeDocument/2006/relationships/image" Target="../media/image31.gif"/><Relationship Id="rId7"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29.xml"/><Relationship Id="rId6" Type="http://schemas.openxmlformats.org/officeDocument/2006/relationships/image" Target="../media/image34.gif"/><Relationship Id="rId5" Type="http://schemas.openxmlformats.org/officeDocument/2006/relationships/image" Target="../media/image33.png"/><Relationship Id="rId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5000" b="-5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22380000">
            <a:off x="4176000" y="252001"/>
            <a:ext cx="4824000" cy="3039806"/>
          </a:xfrm>
          <a:prstGeom prst="rect">
            <a:avLst/>
          </a:prstGeom>
          <a:noFill/>
        </p:spPr>
        <p:txBody>
          <a:bodyPr wrap="none" rtlCol="0">
            <a:prstTxWarp prst="textArchUpPour">
              <a:avLst/>
            </a:prstTxWarp>
            <a:spAutoFit/>
          </a:bodyPr>
          <a:lstStyle/>
          <a:p>
            <a:pPr defTabSz="914391"/>
            <a:r>
              <a:rPr lang="fr-FR" b="1" dirty="0">
                <a:ln w="25400">
                  <a:solidFill>
                    <a:srgbClr val="FFFF00"/>
                  </a:solidFill>
                </a:ln>
                <a:solidFill>
                  <a:srgbClr val="00B050"/>
                </a:solidFill>
                <a:latin typeface="Bernard MT Condensed" pitchFamily="18" charset="0"/>
              </a:rPr>
              <a:t>Escapade  belg</a:t>
            </a:r>
            <a:r>
              <a:rPr lang="fr-FR" b="1" dirty="0">
                <a:ln w="41275">
                  <a:solidFill>
                    <a:srgbClr val="FFFF00"/>
                  </a:solidFill>
                </a:ln>
                <a:solidFill>
                  <a:srgbClr val="00B050"/>
                </a:solidFill>
                <a:latin typeface="Bernard MT Condensed" pitchFamily="18" charset="0"/>
              </a:rPr>
              <a:t>e</a:t>
            </a:r>
          </a:p>
        </p:txBody>
      </p:sp>
      <p:sp>
        <p:nvSpPr>
          <p:cNvPr id="3" name="ZoneTexte 2"/>
          <p:cNvSpPr txBox="1">
            <a:spLocks noChangeAspect="1"/>
          </p:cNvSpPr>
          <p:nvPr/>
        </p:nvSpPr>
        <p:spPr>
          <a:xfrm>
            <a:off x="108000" y="108001"/>
            <a:ext cx="4067944" cy="3744416"/>
          </a:xfrm>
          <a:prstGeom prst="rect">
            <a:avLst/>
          </a:prstGeom>
          <a:noFill/>
        </p:spPr>
        <p:txBody>
          <a:bodyPr wrap="none" rtlCol="0">
            <a:prstTxWarp prst="textArchUpPour">
              <a:avLst/>
            </a:prstTxWarp>
            <a:spAutoFit/>
          </a:bodyPr>
          <a:lstStyle/>
          <a:p>
            <a:pPr defTabSz="914391"/>
            <a:r>
              <a:rPr lang="fr-FR" sz="7200" b="1" dirty="0">
                <a:ln w="41275">
                  <a:solidFill>
                    <a:prstClr val="black"/>
                  </a:solidFill>
                </a:ln>
                <a:solidFill>
                  <a:srgbClr val="00B050"/>
                </a:solidFill>
                <a:latin typeface="Bernard MT Condensed" pitchFamily="18" charset="0"/>
              </a:rPr>
              <a:t>De  Lange</a:t>
            </a:r>
          </a:p>
        </p:txBody>
      </p:sp>
      <p:sp>
        <p:nvSpPr>
          <p:cNvPr id="4" name="Rectangle 3"/>
          <p:cNvSpPr>
            <a:spLocks noChangeAspect="1"/>
          </p:cNvSpPr>
          <p:nvPr/>
        </p:nvSpPr>
        <p:spPr>
          <a:xfrm>
            <a:off x="4068000" y="2052002"/>
            <a:ext cx="2988072" cy="1384995"/>
          </a:xfrm>
          <a:prstGeom prst="rect">
            <a:avLst/>
          </a:prstGeom>
        </p:spPr>
        <p:txBody>
          <a:bodyPr wrap="square">
            <a:spAutoFit/>
          </a:bodyPr>
          <a:lstStyle/>
          <a:p>
            <a:pPr algn="ctr" defTabSz="914391"/>
            <a:r>
              <a:rPr lang="fr-FR" sz="2800" b="1" dirty="0">
                <a:ln w="0">
                  <a:noFill/>
                </a:ln>
                <a:solidFill>
                  <a:prstClr val="white"/>
                </a:solidFill>
                <a:latin typeface="Chiller" pitchFamily="82" charset="0"/>
              </a:rPr>
              <a:t>Une photographie, c'est   un arrêt du cœur d'une fraction de seconde</a:t>
            </a:r>
          </a:p>
        </p:txBody>
      </p:sp>
      <p:sp>
        <p:nvSpPr>
          <p:cNvPr id="5" name="Rectangle 4"/>
          <p:cNvSpPr/>
          <p:nvPr/>
        </p:nvSpPr>
        <p:spPr>
          <a:xfrm>
            <a:off x="108000" y="3672000"/>
            <a:ext cx="4536008" cy="1569660"/>
          </a:xfrm>
          <a:prstGeom prst="rect">
            <a:avLst/>
          </a:prstGeom>
        </p:spPr>
        <p:txBody>
          <a:bodyPr wrap="square">
            <a:spAutoFit/>
          </a:bodyPr>
          <a:lstStyle/>
          <a:p>
            <a:pPr algn="ctr" defTabSz="914391"/>
            <a:r>
              <a:rPr lang="fr-FR" sz="4800" dirty="0" smtClean="0">
                <a:ln w="38100">
                  <a:solidFill>
                    <a:prstClr val="black"/>
                  </a:solidFill>
                </a:ln>
                <a:solidFill>
                  <a:srgbClr val="FFFF00"/>
                </a:solidFill>
                <a:latin typeface="Cooper Black" pitchFamily="18" charset="0"/>
              </a:rPr>
              <a:t>Abbaye </a:t>
            </a:r>
          </a:p>
          <a:p>
            <a:pPr algn="ctr" defTabSz="914391"/>
            <a:r>
              <a:rPr lang="fr-FR" sz="4800" dirty="0" smtClean="0">
                <a:ln w="38100">
                  <a:solidFill>
                    <a:prstClr val="black"/>
                  </a:solidFill>
                </a:ln>
                <a:solidFill>
                  <a:srgbClr val="FFFF00"/>
                </a:solidFill>
                <a:latin typeface="Cooper Black" pitchFamily="18" charset="0"/>
              </a:rPr>
              <a:t>de </a:t>
            </a:r>
            <a:r>
              <a:rPr lang="fr-FR" sz="4800" dirty="0" err="1" smtClean="0">
                <a:ln w="38100">
                  <a:solidFill>
                    <a:prstClr val="black"/>
                  </a:solidFill>
                </a:ln>
                <a:solidFill>
                  <a:srgbClr val="FFFF00"/>
                </a:solidFill>
                <a:latin typeface="Cooper Black" pitchFamily="18" charset="0"/>
              </a:rPr>
              <a:t>Maredsous</a:t>
            </a:r>
            <a:endParaRPr lang="fr-FR" sz="4800" dirty="0">
              <a:ln w="38100">
                <a:solidFill>
                  <a:prstClr val="black"/>
                </a:solidFill>
              </a:ln>
              <a:solidFill>
                <a:srgbClr val="FFFF00"/>
              </a:solidFill>
              <a:latin typeface="Cooper Black" pitchFamily="18" charset="0"/>
            </a:endParaRPr>
          </a:p>
        </p:txBody>
      </p:sp>
      <p:sp>
        <p:nvSpPr>
          <p:cNvPr id="6" name="ZoneTexte 5"/>
          <p:cNvSpPr txBox="1"/>
          <p:nvPr/>
        </p:nvSpPr>
        <p:spPr>
          <a:xfrm rot="-180000">
            <a:off x="755576" y="2592000"/>
            <a:ext cx="3096344" cy="1323439"/>
          </a:xfrm>
          <a:prstGeom prst="rect">
            <a:avLst/>
          </a:prstGeom>
          <a:noFill/>
        </p:spPr>
        <p:txBody>
          <a:bodyPr wrap="square" rtlCol="0">
            <a:spAutoFit/>
          </a:bodyPr>
          <a:lstStyle/>
          <a:p>
            <a:pPr algn="ctr" defTabSz="914391"/>
            <a:r>
              <a:rPr lang="fr-FR" sz="2000" dirty="0">
                <a:ln w="1905">
                  <a:noFill/>
                </a:ln>
                <a:solidFill>
                  <a:srgbClr val="FFFF00"/>
                </a:solidFill>
                <a:latin typeface="Cookie" pitchFamily="2" charset="0"/>
                <a:cs typeface="Dubai Medium" pitchFamily="34" charset="-78"/>
              </a:rPr>
              <a:t>Photos  prises  </a:t>
            </a:r>
          </a:p>
          <a:p>
            <a:pPr algn="ctr" defTabSz="914391"/>
            <a:r>
              <a:rPr lang="fr-FR" sz="2000" dirty="0">
                <a:ln w="1905">
                  <a:noFill/>
                </a:ln>
                <a:solidFill>
                  <a:srgbClr val="FFFF00"/>
                </a:solidFill>
                <a:latin typeface="Cookie" pitchFamily="2" charset="0"/>
                <a:cs typeface="Dubai Medium" pitchFamily="34" charset="-78"/>
              </a:rPr>
              <a:t>par  un  randonneur  assidu</a:t>
            </a:r>
          </a:p>
          <a:p>
            <a:pPr algn="ctr" defTabSz="914391"/>
            <a:r>
              <a:rPr lang="fr-FR" sz="2000" dirty="0">
                <a:ln w="1905">
                  <a:noFill/>
                </a:ln>
                <a:solidFill>
                  <a:srgbClr val="FFFF00"/>
                </a:solidFill>
                <a:latin typeface="Cookie" pitchFamily="2" charset="0"/>
                <a:cs typeface="Dubai Medium" pitchFamily="34" charset="-78"/>
              </a:rPr>
              <a:t>pour  le  plaisir  du  partage</a:t>
            </a:r>
          </a:p>
          <a:p>
            <a:pPr algn="ctr" defTabSz="914391"/>
            <a:r>
              <a:rPr lang="fr-FR" sz="2000" dirty="0">
                <a:ln w="1905">
                  <a:noFill/>
                </a:ln>
                <a:solidFill>
                  <a:srgbClr val="FFFF00"/>
                </a:solidFill>
                <a:latin typeface="Cookie" pitchFamily="2" charset="0"/>
                <a:cs typeface="Dubai Medium" pitchFamily="34" charset="-78"/>
              </a:rPr>
              <a:t>de  la  nature  traversée</a:t>
            </a:r>
          </a:p>
        </p:txBody>
      </p:sp>
      <p:pic>
        <p:nvPicPr>
          <p:cNvPr id="7" name="Image 6" descr="0a0000004fc2601e3b7a01d5cee3b3abcc08820f78.gif"/>
          <p:cNvPicPr>
            <a:picLocks noChangeAspect="1"/>
          </p:cNvPicPr>
          <p:nvPr/>
        </p:nvPicPr>
        <p:blipFill>
          <a:blip r:embed="rId5" cstate="print"/>
          <a:stretch>
            <a:fillRect/>
          </a:stretch>
        </p:blipFill>
        <p:spPr>
          <a:xfrm rot="-180000">
            <a:off x="2771800" y="1851670"/>
            <a:ext cx="1110000" cy="900000"/>
          </a:xfrm>
          <a:prstGeom prst="rect">
            <a:avLst/>
          </a:prstGeom>
        </p:spPr>
      </p:pic>
      <p:sp>
        <p:nvSpPr>
          <p:cNvPr id="8" name="ZoneTexte 7"/>
          <p:cNvSpPr txBox="1"/>
          <p:nvPr/>
        </p:nvSpPr>
        <p:spPr>
          <a:xfrm>
            <a:off x="7956376" y="3312002"/>
            <a:ext cx="1187624" cy="1015663"/>
          </a:xfrm>
          <a:prstGeom prst="rect">
            <a:avLst/>
          </a:prstGeom>
          <a:noFill/>
        </p:spPr>
        <p:txBody>
          <a:bodyPr wrap="square" rtlCol="0">
            <a:spAutoFit/>
          </a:bodyPr>
          <a:lstStyle/>
          <a:p>
            <a:pPr defTabSz="914391"/>
            <a:r>
              <a:rPr lang="fr-FR" sz="6000" b="1" dirty="0" smtClean="0">
                <a:ln w="38100">
                  <a:solidFill>
                    <a:prstClr val="black">
                      <a:lumMod val="65000"/>
                      <a:lumOff val="35000"/>
                    </a:prstClr>
                  </a:solidFill>
                </a:ln>
                <a:blipFill>
                  <a:blip r:embed="rId6"/>
                  <a:stretch>
                    <a:fillRect/>
                  </a:stretch>
                </a:blipFill>
                <a:latin typeface="Cooper Black" pitchFamily="18" charset="0"/>
              </a:rPr>
              <a:t>49</a:t>
            </a:r>
            <a:endParaRPr lang="fr-FR" sz="6000" b="1" dirty="0">
              <a:ln w="38100">
                <a:solidFill>
                  <a:prstClr val="black">
                    <a:lumMod val="65000"/>
                    <a:lumOff val="35000"/>
                  </a:prstClr>
                </a:solidFill>
              </a:ln>
              <a:blipFill>
                <a:blip r:embed="rId6"/>
                <a:stretch>
                  <a:fillRect/>
                </a:stretch>
              </a:blipFill>
              <a:latin typeface="Cooper Black" pitchFamily="18" charset="0"/>
            </a:endParaRPr>
          </a:p>
        </p:txBody>
      </p:sp>
      <p:pic>
        <p:nvPicPr>
          <p:cNvPr id="11" name="Taizé Instrumental 16.wav">
            <a:hlinkClick r:id="" action="ppaction://media"/>
          </p:cNvPr>
          <p:cNvPicPr>
            <a:picLocks noRot="1" noChangeAspect="1"/>
          </p:cNvPicPr>
          <p:nvPr>
            <a:wavAudioFile r:embed="rId1" name="Taizé Instrumental 16.wav"/>
          </p:nvPr>
        </p:nvPicPr>
        <p:blipFill>
          <a:blip r:embed="rId7" cstate="print"/>
          <a:stretch>
            <a:fillRect/>
          </a:stretch>
        </p:blipFill>
        <p:spPr>
          <a:xfrm>
            <a:off x="7164288" y="1779662"/>
            <a:ext cx="244475" cy="244475"/>
          </a:xfrm>
          <a:prstGeom prst="rect">
            <a:avLst/>
          </a:prstGeom>
        </p:spPr>
      </p:pic>
    </p:spTree>
  </p:cSld>
  <p:clrMapOvr>
    <a:masterClrMapping/>
  </p:clrMapOvr>
  <p:transition spd="slow" advTm="3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1"/>
                                        </p:tgtEl>
                                      </p:cBhvr>
                                    </p:cmd>
                                  </p:childTnLst>
                                </p:cTn>
                              </p:par>
                            </p:childTnLst>
                          </p:cTn>
                        </p:par>
                        <p:par>
                          <p:cTn id="7" fill="hold">
                            <p:stCondLst>
                              <p:cond delay="0"/>
                            </p:stCondLst>
                            <p:childTnLst>
                              <p:par>
                                <p:cTn id="8" presetID="24" presetClass="entr" presetSubtype="0" fill="hold" grpId="0" nodeType="afterEffect">
                                  <p:stCondLst>
                                    <p:cond delay="2000"/>
                                  </p:stCondLst>
                                  <p:childTnLst>
                                    <p:set>
                                      <p:cBhvr>
                                        <p:cTn id="9" dur="1" fill="hold">
                                          <p:stCondLst>
                                            <p:cond delay="0"/>
                                          </p:stCondLst>
                                        </p:cTn>
                                        <p:tgtEl>
                                          <p:spTgt spid="2"/>
                                        </p:tgtEl>
                                        <p:attrNameLst>
                                          <p:attrName>style.visibility</p:attrName>
                                        </p:attrNameLst>
                                      </p:cBhvr>
                                      <p:to>
                                        <p:strVal val="visible"/>
                                      </p:to>
                                    </p:set>
                                    <p:anim to="" calcmode="lin" valueType="num">
                                      <p:cBhvr>
                                        <p:cTn id="10" dur="1" fill="hold"/>
                                        <p:tgtEl>
                                          <p:spTgt spid="2"/>
                                        </p:tgtEl>
                                        <p:attrNameLst>
                                          <p:attrName/>
                                        </p:attrNameLst>
                                      </p:cBhvr>
                                    </p:anim>
                                  </p:childTnLst>
                                </p:cTn>
                              </p:par>
                            </p:childTnLst>
                          </p:cTn>
                        </p:par>
                        <p:par>
                          <p:cTn id="11" fill="hold">
                            <p:stCondLst>
                              <p:cond delay="2000"/>
                            </p:stCondLst>
                            <p:childTnLst>
                              <p:par>
                                <p:cTn id="12" presetID="24" presetClass="entr" presetSubtype="0" fill="hold" grpId="0" nodeType="afterEffect">
                                  <p:stCondLst>
                                    <p:cond delay="2000"/>
                                  </p:stCondLst>
                                  <p:childTnLst>
                                    <p:set>
                                      <p:cBhvr>
                                        <p:cTn id="13" dur="1" fill="hold">
                                          <p:stCondLst>
                                            <p:cond delay="0"/>
                                          </p:stCondLst>
                                        </p:cTn>
                                        <p:tgtEl>
                                          <p:spTgt spid="3"/>
                                        </p:tgtEl>
                                        <p:attrNameLst>
                                          <p:attrName>style.visibility</p:attrName>
                                        </p:attrNameLst>
                                      </p:cBhvr>
                                      <p:to>
                                        <p:strVal val="visible"/>
                                      </p:to>
                                    </p:set>
                                    <p:anim to="" calcmode="lin" valueType="num">
                                      <p:cBhvr>
                                        <p:cTn id="14" dur="1" fill="hold"/>
                                        <p:tgtEl>
                                          <p:spTgt spid="3"/>
                                        </p:tgtEl>
                                        <p:attrNameLst>
                                          <p:attrName/>
                                        </p:attrNameLst>
                                      </p:cBhvr>
                                    </p:anim>
                                  </p:childTnLst>
                                </p:cTn>
                              </p:par>
                            </p:childTnLst>
                          </p:cTn>
                        </p:par>
                        <p:par>
                          <p:cTn id="15" fill="hold">
                            <p:stCondLst>
                              <p:cond delay="4000"/>
                            </p:stCondLst>
                            <p:childTnLst>
                              <p:par>
                                <p:cTn id="16" presetID="24" presetClass="entr" presetSubtype="0" fill="hold" grpId="0" nodeType="afterEffect">
                                  <p:stCondLst>
                                    <p:cond delay="2000"/>
                                  </p:stCondLst>
                                  <p:childTnLst>
                                    <p:set>
                                      <p:cBhvr>
                                        <p:cTn id="17" dur="1" fill="hold">
                                          <p:stCondLst>
                                            <p:cond delay="0"/>
                                          </p:stCondLst>
                                        </p:cTn>
                                        <p:tgtEl>
                                          <p:spTgt spid="5"/>
                                        </p:tgtEl>
                                        <p:attrNameLst>
                                          <p:attrName>style.visibility</p:attrName>
                                        </p:attrNameLst>
                                      </p:cBhvr>
                                      <p:to>
                                        <p:strVal val="visible"/>
                                      </p:to>
                                    </p:set>
                                    <p:anim to="" calcmode="lin" valueType="num">
                                      <p:cBhvr>
                                        <p:cTn id="18" dur="1" fill="hold"/>
                                        <p:tgtEl>
                                          <p:spTgt spid="5"/>
                                        </p:tgtEl>
                                        <p:attrNameLst>
                                          <p:attrName/>
                                        </p:attrNameLst>
                                      </p:cBhvr>
                                    </p:anim>
                                  </p:childTnLst>
                                </p:cTn>
                              </p:par>
                            </p:childTnLst>
                          </p:cTn>
                        </p:par>
                        <p:par>
                          <p:cTn id="19" fill="hold">
                            <p:stCondLst>
                              <p:cond delay="6000"/>
                            </p:stCondLst>
                            <p:childTnLst>
                              <p:par>
                                <p:cTn id="20" presetID="24" presetClass="entr" presetSubtype="0" fill="hold" grpId="0" nodeType="afterEffect">
                                  <p:stCondLst>
                                    <p:cond delay="2000"/>
                                  </p:stCondLst>
                                  <p:childTnLst>
                                    <p:set>
                                      <p:cBhvr>
                                        <p:cTn id="21" dur="1" fill="hold">
                                          <p:stCondLst>
                                            <p:cond delay="0"/>
                                          </p:stCondLst>
                                        </p:cTn>
                                        <p:tgtEl>
                                          <p:spTgt spid="8"/>
                                        </p:tgtEl>
                                        <p:attrNameLst>
                                          <p:attrName>style.visibility</p:attrName>
                                        </p:attrNameLst>
                                      </p:cBhvr>
                                      <p:to>
                                        <p:strVal val="visible"/>
                                      </p:to>
                                    </p:set>
                                    <p:anim to="" calcmode="lin" valueType="num">
                                      <p:cBhvr>
                                        <p:cTn id="22" dur="1" fill="hold"/>
                                        <p:tgtEl>
                                          <p:spTgt spid="8"/>
                                        </p:tgtEl>
                                        <p:attrNameLst>
                                          <p:attrName/>
                                        </p:attrNameLst>
                                      </p:cBhvr>
                                    </p:anim>
                                  </p:childTnLst>
                                </p:cTn>
                              </p:par>
                            </p:childTnLst>
                          </p:cTn>
                        </p:par>
                        <p:par>
                          <p:cTn id="23" fill="hold">
                            <p:stCondLst>
                              <p:cond delay="8000"/>
                            </p:stCondLst>
                            <p:childTnLst>
                              <p:par>
                                <p:cTn id="24" presetID="8" presetClass="entr" presetSubtype="16" fill="hold" grpId="0" nodeType="afterEffect">
                                  <p:stCondLst>
                                    <p:cond delay="2000"/>
                                  </p:stCondLst>
                                  <p:childTnLst>
                                    <p:set>
                                      <p:cBhvr>
                                        <p:cTn id="25" dur="1" fill="hold">
                                          <p:stCondLst>
                                            <p:cond delay="0"/>
                                          </p:stCondLst>
                                        </p:cTn>
                                        <p:tgtEl>
                                          <p:spTgt spid="4"/>
                                        </p:tgtEl>
                                        <p:attrNameLst>
                                          <p:attrName>style.visibility</p:attrName>
                                        </p:attrNameLst>
                                      </p:cBhvr>
                                      <p:to>
                                        <p:strVal val="visible"/>
                                      </p:to>
                                    </p:set>
                                    <p:animEffect transition="in" filter="diamond(in)">
                                      <p:cBhvr>
                                        <p:cTn id="26" dur="2000"/>
                                        <p:tgtEl>
                                          <p:spTgt spid="4"/>
                                        </p:tgtEl>
                                      </p:cBhvr>
                                    </p:animEffect>
                                  </p:childTnLst>
                                </p:cTn>
                              </p:par>
                            </p:childTnLst>
                          </p:cTn>
                        </p:par>
                        <p:par>
                          <p:cTn id="27" fill="hold">
                            <p:stCondLst>
                              <p:cond delay="12000"/>
                            </p:stCondLst>
                            <p:childTnLst>
                              <p:par>
                                <p:cTn id="28" presetID="41" presetClass="entr" presetSubtype="0" fill="hold" grpId="0" nodeType="afterEffect">
                                  <p:stCondLst>
                                    <p:cond delay="2000"/>
                                  </p:stCondLst>
                                  <p:iterate type="lt">
                                    <p:tmPct val="10000"/>
                                  </p:iterate>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6"/>
                                        </p:tgtEl>
                                        <p:attrNameLst>
                                          <p:attrName>ppt_y</p:attrName>
                                        </p:attrNameLst>
                                      </p:cBhvr>
                                      <p:tavLst>
                                        <p:tav tm="0">
                                          <p:val>
                                            <p:strVal val="#ppt_y"/>
                                          </p:val>
                                        </p:tav>
                                        <p:tav tm="100000">
                                          <p:val>
                                            <p:strVal val="#ppt_y"/>
                                          </p:val>
                                        </p:tav>
                                      </p:tavLst>
                                    </p:anim>
                                    <p:anim calcmode="lin" valueType="num">
                                      <p:cBhvr>
                                        <p:cTn id="32"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6"/>
                                        </p:tgtEl>
                                      </p:cBhvr>
                                    </p:animEffect>
                                  </p:childTnLst>
                                </p:cTn>
                              </p:par>
                            </p:childTnLst>
                          </p:cTn>
                        </p:par>
                        <p:par>
                          <p:cTn id="35" fill="hold">
                            <p:stCondLst>
                              <p:cond delay="18150"/>
                            </p:stCondLst>
                            <p:childTnLst>
                              <p:par>
                                <p:cTn id="36" presetID="24" presetClass="entr" presetSubtype="0" fill="hold" nodeType="afterEffect">
                                  <p:stCondLst>
                                    <p:cond delay="2000"/>
                                  </p:stCondLst>
                                  <p:childTnLst>
                                    <p:set>
                                      <p:cBhvr>
                                        <p:cTn id="37" dur="1" fill="hold">
                                          <p:stCondLst>
                                            <p:cond delay="0"/>
                                          </p:stCondLst>
                                        </p:cTn>
                                        <p:tgtEl>
                                          <p:spTgt spid="7"/>
                                        </p:tgtEl>
                                        <p:attrNameLst>
                                          <p:attrName>style.visibility</p:attrName>
                                        </p:attrNameLst>
                                      </p:cBhvr>
                                      <p:to>
                                        <p:strVal val="visible"/>
                                      </p:to>
                                    </p:set>
                                    <p:anim to="" calcmode="lin" valueType="num">
                                      <p:cBhvr>
                                        <p:cTn id="38"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9" repeatCount="indefinite" fill="hold" display="0">
                  <p:stCondLst>
                    <p:cond delay="indefinite"/>
                  </p:stCondLst>
                  <p:endCondLst>
                    <p:cond evt="onPrev" delay="0">
                      <p:tgtEl>
                        <p:sldTgt/>
                      </p:tgtEl>
                    </p:cond>
                    <p:cond evt="onStopAudio" delay="0">
                      <p:tgtEl>
                        <p:sldTgt/>
                      </p:tgtEl>
                    </p:cond>
                  </p:endCondLst>
                </p:cTn>
                <p:tgtEl>
                  <p:spTgt spid="11"/>
                </p:tgtEl>
              </p:cMediaNode>
            </p:audio>
          </p:childTnLst>
        </p:cTn>
      </p:par>
    </p:tnLst>
    <p:bldLst>
      <p:bldP spid="2" grpId="0"/>
      <p:bldP spid="3" grpId="0"/>
      <p:bldP spid="4" grpId="0"/>
      <p:bldP spid="5" grpId="0"/>
      <p:bldP spid="6"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30000"/>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0" y="144000"/>
            <a:ext cx="9144000" cy="5601533"/>
          </a:xfrm>
          <a:prstGeom prst="rect">
            <a:avLst/>
          </a:prstGeom>
        </p:spPr>
        <p:txBody>
          <a:bodyPr wrap="square">
            <a:spAutoFit/>
          </a:bodyPr>
          <a:lstStyle/>
          <a:p>
            <a:pPr algn="ctr"/>
            <a:r>
              <a:rPr lang="fr-FR" b="1" dirty="0" smtClean="0"/>
              <a:t>L’abbaye </a:t>
            </a:r>
            <a:r>
              <a:rPr lang="fr-FR" b="1" dirty="0"/>
              <a:t>belge de </a:t>
            </a:r>
            <a:r>
              <a:rPr lang="fr-FR" b="1" dirty="0" err="1"/>
              <a:t>Maredsous</a:t>
            </a:r>
            <a:r>
              <a:rPr lang="fr-FR" b="1" dirty="0"/>
              <a:t> a célébré, le 16 octobre 2022, le 150e anniversaire de sa fondation. Le cardinal Jozef De </a:t>
            </a:r>
            <a:r>
              <a:rPr lang="fr-FR" b="1" dirty="0" err="1"/>
              <a:t>Kesel</a:t>
            </a:r>
            <a:r>
              <a:rPr lang="fr-FR" b="1" dirty="0"/>
              <a:t>, archevêque de Malines-Bruxelles a présidé la messe </a:t>
            </a:r>
            <a:endParaRPr lang="fr-FR" b="1" dirty="0" smtClean="0"/>
          </a:p>
          <a:p>
            <a:pPr algn="ctr"/>
            <a:r>
              <a:rPr lang="fr-FR" b="1" dirty="0" smtClean="0"/>
              <a:t>en </a:t>
            </a:r>
            <a:r>
              <a:rPr lang="fr-FR" b="1" dirty="0"/>
              <a:t>présence du roi Philippe et de la reine Mathilde de Belgique</a:t>
            </a:r>
            <a:r>
              <a:rPr lang="fr-FR" b="1" dirty="0" smtClean="0"/>
              <a:t>.</a:t>
            </a:r>
            <a:r>
              <a:rPr lang="fr-FR" dirty="0"/>
              <a:t> </a:t>
            </a:r>
            <a:endParaRPr lang="fr-FR" dirty="0" smtClean="0"/>
          </a:p>
          <a:p>
            <a:pPr algn="ctr"/>
            <a:endParaRPr lang="fr-FR" sz="800" dirty="0"/>
          </a:p>
          <a:p>
            <a:pPr algn="ctr"/>
            <a:r>
              <a:rPr lang="fr-FR" dirty="0" smtClean="0"/>
              <a:t>L’abbaye </a:t>
            </a:r>
            <a:r>
              <a:rPr lang="fr-FR" dirty="0"/>
              <a:t>bénédictine de </a:t>
            </a:r>
            <a:r>
              <a:rPr lang="fr-FR" dirty="0" err="1"/>
              <a:t>Maredsous</a:t>
            </a:r>
            <a:r>
              <a:rPr lang="fr-FR" dirty="0"/>
              <a:t> se dresse fièrement, au cœur de la vallée de la </a:t>
            </a:r>
            <a:r>
              <a:rPr lang="fr-FR" dirty="0" err="1"/>
              <a:t>Molignée</a:t>
            </a:r>
            <a:r>
              <a:rPr lang="fr-FR" dirty="0"/>
              <a:t>, dans la province de Namur. C’est le 15 octobre 1872 que les moines sont arrivés à </a:t>
            </a:r>
            <a:r>
              <a:rPr lang="fr-FR" dirty="0" err="1"/>
              <a:t>Denée</a:t>
            </a:r>
            <a:r>
              <a:rPr lang="fr-FR" dirty="0"/>
              <a:t> pour réimplanter la vie bénédictine dans la </a:t>
            </a:r>
            <a:r>
              <a:rPr lang="fr-FR" dirty="0" err="1"/>
              <a:t>régionm</a:t>
            </a:r>
            <a:r>
              <a:rPr lang="fr-FR" dirty="0"/>
              <a:t> supprimée par la Révolution française. Les bénédictins venaient de </a:t>
            </a:r>
            <a:r>
              <a:rPr lang="fr-FR" dirty="0" err="1"/>
              <a:t>Beuron</a:t>
            </a:r>
            <a:r>
              <a:rPr lang="fr-FR" dirty="0"/>
              <a:t>, en Allemagne, dans le Bade-Wurtemberg</a:t>
            </a:r>
            <a:r>
              <a:rPr lang="fr-FR" dirty="0" smtClean="0"/>
              <a:t>.</a:t>
            </a:r>
            <a:r>
              <a:rPr lang="fr-FR" dirty="0"/>
              <a:t> </a:t>
            </a:r>
            <a:endParaRPr lang="fr-FR" dirty="0" smtClean="0"/>
          </a:p>
          <a:p>
            <a:pPr algn="ctr"/>
            <a:endParaRPr lang="fr-FR" sz="800" dirty="0"/>
          </a:p>
          <a:p>
            <a:pPr algn="ctr"/>
            <a:r>
              <a:rPr lang="fr-FR" dirty="0" smtClean="0"/>
              <a:t>L’abbaye </a:t>
            </a:r>
            <a:r>
              <a:rPr lang="fr-FR" dirty="0"/>
              <a:t>construite en quinze ans dans le style gothique a rapidement accueilli de nombreuses vocations. Très vite, </a:t>
            </a:r>
            <a:r>
              <a:rPr lang="fr-FR" dirty="0" err="1"/>
              <a:t>Maredsous</a:t>
            </a:r>
            <a:r>
              <a:rPr lang="fr-FR" dirty="0"/>
              <a:t> prend de l’importance dans l’Église et dans le pays. Outre la prière et le service de Dieu, les moines se dédient à l’enseignement, à la recherche scientifique, aux missions, à l’accueil des pèlerins</a:t>
            </a:r>
            <a:r>
              <a:rPr lang="fr-FR" dirty="0" smtClean="0"/>
              <a:t>.</a:t>
            </a:r>
            <a:r>
              <a:rPr lang="fr-FR" dirty="0"/>
              <a:t> </a:t>
            </a:r>
            <a:endParaRPr lang="fr-FR" dirty="0" smtClean="0"/>
          </a:p>
          <a:p>
            <a:pPr algn="ctr"/>
            <a:endParaRPr lang="fr-FR" sz="800" dirty="0" smtClean="0"/>
          </a:p>
          <a:p>
            <a:pPr algn="ctr"/>
            <a:r>
              <a:rPr lang="fr-FR" dirty="0" smtClean="0"/>
              <a:t>Dépositaire </a:t>
            </a:r>
            <a:r>
              <a:rPr lang="fr-FR" dirty="0"/>
              <a:t>de la tradition bénédictine, l’Abbaye de </a:t>
            </a:r>
            <a:r>
              <a:rPr lang="fr-FR" dirty="0" err="1"/>
              <a:t>Maredsous</a:t>
            </a:r>
            <a:r>
              <a:rPr lang="fr-FR" dirty="0"/>
              <a:t> est un foyer culturel important. Dès 1882, elle accueille un centre d’artisanat d’art et d’édition à l’origine du premier missel latin-français, et d’une traduction de la Bible en français en 1950. Dans la même optique, les moines diffusent la Bible sur disquettes dès 1981 et éditent depuis des logiciels d’étude et de lecture biblique.</a:t>
            </a:r>
          </a:p>
          <a:p>
            <a:pPr algn="ctr"/>
            <a:endParaRPr lang="fr-FR" dirty="0"/>
          </a:p>
          <a:p>
            <a:pPr algn="ctr"/>
            <a:endParaRPr lang="fr-FR" dirty="0"/>
          </a:p>
        </p:txBody>
      </p:sp>
      <p:pic>
        <p:nvPicPr>
          <p:cNvPr id="3" name="Image 2" descr="0a0000003.gif"/>
          <p:cNvPicPr>
            <a:picLocks noChangeAspect="1"/>
          </p:cNvPicPr>
          <p:nvPr/>
        </p:nvPicPr>
        <p:blipFill>
          <a:blip r:embed="rId3" cstate="print"/>
          <a:stretch>
            <a:fillRect/>
          </a:stretch>
        </p:blipFill>
        <p:spPr>
          <a:xfrm>
            <a:off x="8784000" y="4752000"/>
            <a:ext cx="297180" cy="297180"/>
          </a:xfrm>
          <a:prstGeom prst="rect">
            <a:avLst/>
          </a:prstGeom>
        </p:spPr>
      </p:pic>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30000"/>
            <a:lum/>
          </a:blip>
          <a:srcRect/>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0" y="648000"/>
            <a:ext cx="9144000" cy="3123932"/>
          </a:xfrm>
          <a:prstGeom prst="rect">
            <a:avLst/>
          </a:prstGeom>
        </p:spPr>
        <p:txBody>
          <a:bodyPr wrap="square">
            <a:spAutoFit/>
          </a:bodyPr>
          <a:lstStyle/>
          <a:p>
            <a:pPr algn="ctr"/>
            <a:endParaRPr lang="fr-FR" sz="800" dirty="0" smtClean="0"/>
          </a:p>
          <a:p>
            <a:pPr algn="ctr"/>
            <a:r>
              <a:rPr lang="fr-FR" dirty="0"/>
              <a:t>Après 150 ans, l’abbaye a conservé et développé les premières options. La communauté </a:t>
            </a:r>
            <a:endParaRPr lang="fr-FR" dirty="0" smtClean="0"/>
          </a:p>
          <a:p>
            <a:pPr algn="ctr"/>
            <a:r>
              <a:rPr lang="fr-FR" dirty="0" smtClean="0"/>
              <a:t>compte </a:t>
            </a:r>
            <a:r>
              <a:rPr lang="fr-FR" dirty="0"/>
              <a:t>27 membres et maintient des liens forts avec sa fondation au Rwanda. Le collège </a:t>
            </a:r>
            <a:endParaRPr lang="fr-FR" dirty="0" smtClean="0"/>
          </a:p>
          <a:p>
            <a:pPr algn="ctr"/>
            <a:r>
              <a:rPr lang="fr-FR" dirty="0" smtClean="0"/>
              <a:t>Saint-Benoît </a:t>
            </a:r>
            <a:r>
              <a:rPr lang="fr-FR" dirty="0"/>
              <a:t>compte 280 élèves et 50 professeurs et éducateurs. La recherche scientifique et biblique se poursuit grâce à la publication de la Revue bénédictine, la Bible de </a:t>
            </a:r>
            <a:r>
              <a:rPr lang="fr-FR" dirty="0" err="1"/>
              <a:t>Maredsous</a:t>
            </a:r>
            <a:r>
              <a:rPr lang="fr-FR" dirty="0"/>
              <a:t> et </a:t>
            </a:r>
            <a:endParaRPr lang="fr-FR" dirty="0" smtClean="0"/>
          </a:p>
          <a:p>
            <a:pPr algn="ctr"/>
            <a:r>
              <a:rPr lang="fr-FR" dirty="0" smtClean="0"/>
              <a:t>une </a:t>
            </a:r>
            <a:r>
              <a:rPr lang="fr-FR" dirty="0"/>
              <a:t>bibliothèque de plus de 500’000 volumes</a:t>
            </a:r>
            <a:r>
              <a:rPr lang="fr-FR" dirty="0" smtClean="0"/>
              <a:t>.</a:t>
            </a:r>
          </a:p>
          <a:p>
            <a:pPr algn="ctr"/>
            <a:endParaRPr lang="fr-FR" sz="800" dirty="0"/>
          </a:p>
          <a:p>
            <a:pPr algn="ctr"/>
            <a:r>
              <a:rPr lang="fr-FR" dirty="0"/>
              <a:t>L’accueil des pèlerins s’est élargi aux touristes qui font de </a:t>
            </a:r>
            <a:r>
              <a:rPr lang="fr-FR" dirty="0" err="1"/>
              <a:t>Maredsous</a:t>
            </a:r>
            <a:r>
              <a:rPr lang="fr-FR" dirty="0"/>
              <a:t> un des lieux les plus </a:t>
            </a:r>
            <a:endParaRPr lang="fr-FR" dirty="0" smtClean="0"/>
          </a:p>
          <a:p>
            <a:pPr algn="ctr"/>
            <a:r>
              <a:rPr lang="fr-FR" dirty="0" smtClean="0"/>
              <a:t>visités </a:t>
            </a:r>
            <a:r>
              <a:rPr lang="fr-FR" dirty="0"/>
              <a:t>de Wallonie, lesquels viennent consommer deux produits très connus que sont la bière </a:t>
            </a:r>
            <a:endParaRPr lang="fr-FR" dirty="0" smtClean="0"/>
          </a:p>
          <a:p>
            <a:pPr algn="ctr"/>
            <a:r>
              <a:rPr lang="fr-FR" dirty="0" smtClean="0"/>
              <a:t>et </a:t>
            </a:r>
            <a:r>
              <a:rPr lang="fr-FR" dirty="0"/>
              <a:t>le fromage de </a:t>
            </a:r>
            <a:r>
              <a:rPr lang="fr-FR" dirty="0" err="1"/>
              <a:t>Maredsous</a:t>
            </a:r>
            <a:r>
              <a:rPr lang="fr-FR" dirty="0"/>
              <a:t>.</a:t>
            </a:r>
          </a:p>
          <a:p>
            <a:pPr algn="ctr"/>
            <a:endParaRPr lang="fr-FR" dirty="0"/>
          </a:p>
          <a:p>
            <a:pPr algn="ctr"/>
            <a:endParaRPr lang="fr-FR" dirty="0"/>
          </a:p>
        </p:txBody>
      </p:sp>
      <p:pic>
        <p:nvPicPr>
          <p:cNvPr id="1028" name="Picture 4" descr="BIERE - BRUNE - MAREDSOUS 8 BRUNE - Belgique"/>
          <p:cNvPicPr>
            <a:picLocks noChangeAspect="1" noChangeArrowheads="1"/>
          </p:cNvPicPr>
          <p:nvPr/>
        </p:nvPicPr>
        <p:blipFill>
          <a:blip r:embed="rId3" cstate="print"/>
          <a:srcRect/>
          <a:stretch>
            <a:fillRect/>
          </a:stretch>
        </p:blipFill>
        <p:spPr bwMode="auto">
          <a:xfrm>
            <a:off x="6984000" y="3096000"/>
            <a:ext cx="2160000" cy="2160000"/>
          </a:xfrm>
          <a:prstGeom prst="rect">
            <a:avLst/>
          </a:prstGeom>
          <a:noFill/>
        </p:spPr>
      </p:pic>
      <p:pic>
        <p:nvPicPr>
          <p:cNvPr id="1030" name="Picture 6" descr="Maredsous Brune 33cl | Le meilleur de la bière en bouteilles"/>
          <p:cNvPicPr>
            <a:picLocks noChangeAspect="1" noChangeArrowheads="1"/>
          </p:cNvPicPr>
          <p:nvPr/>
        </p:nvPicPr>
        <p:blipFill>
          <a:blip r:embed="rId4" cstate="print"/>
          <a:srcRect/>
          <a:stretch>
            <a:fillRect/>
          </a:stretch>
        </p:blipFill>
        <p:spPr bwMode="auto">
          <a:xfrm>
            <a:off x="0" y="3096000"/>
            <a:ext cx="1980000" cy="1980000"/>
          </a:xfrm>
          <a:prstGeom prst="rect">
            <a:avLst/>
          </a:prstGeom>
          <a:noFill/>
        </p:spPr>
      </p:pic>
      <p:pic>
        <p:nvPicPr>
          <p:cNvPr id="1032" name="Picture 8" descr="Maredsous Fromages - We are family"/>
          <p:cNvPicPr>
            <a:picLocks noChangeAspect="1" noChangeArrowheads="1"/>
          </p:cNvPicPr>
          <p:nvPr/>
        </p:nvPicPr>
        <p:blipFill>
          <a:blip r:embed="rId5" cstate="print"/>
          <a:srcRect/>
          <a:stretch>
            <a:fillRect/>
          </a:stretch>
        </p:blipFill>
        <p:spPr bwMode="auto">
          <a:xfrm rot="720000">
            <a:off x="2124000" y="2758901"/>
            <a:ext cx="2387551" cy="2160000"/>
          </a:xfrm>
          <a:prstGeom prst="rect">
            <a:avLst/>
          </a:prstGeom>
          <a:noFill/>
        </p:spPr>
      </p:pic>
      <p:pic>
        <p:nvPicPr>
          <p:cNvPr id="1034" name="Picture 10" descr="Maredsous® Pain Tradition - Bel Foodservice | Belgique"/>
          <p:cNvPicPr>
            <a:picLocks noChangeAspect="1" noChangeArrowheads="1"/>
          </p:cNvPicPr>
          <p:nvPr/>
        </p:nvPicPr>
        <p:blipFill>
          <a:blip r:embed="rId6" cstate="print"/>
          <a:srcRect/>
          <a:stretch>
            <a:fillRect/>
          </a:stretch>
        </p:blipFill>
        <p:spPr bwMode="auto">
          <a:xfrm>
            <a:off x="4932040" y="2983500"/>
            <a:ext cx="2160000" cy="2160000"/>
          </a:xfrm>
          <a:prstGeom prst="rect">
            <a:avLst/>
          </a:prstGeom>
          <a:noFill/>
        </p:spPr>
      </p:pic>
      <p:pic>
        <p:nvPicPr>
          <p:cNvPr id="8" name="Image 7" descr="0a0000003.gif"/>
          <p:cNvPicPr>
            <a:picLocks noChangeAspect="1"/>
          </p:cNvPicPr>
          <p:nvPr/>
        </p:nvPicPr>
        <p:blipFill>
          <a:blip r:embed="rId7" cstate="print"/>
          <a:stretch>
            <a:fillRect/>
          </a:stretch>
        </p:blipFill>
        <p:spPr>
          <a:xfrm>
            <a:off x="8784000" y="4752000"/>
            <a:ext cx="297180" cy="297180"/>
          </a:xfrm>
          <a:prstGeom prst="rect">
            <a:avLst/>
          </a:prstGeom>
        </p:spPr>
      </p:pic>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00255776_1805876220341020_518379810169141266_n.jpg"/>
          <p:cNvPicPr>
            <a:picLocks noChangeAspect="1"/>
          </p:cNvPicPr>
          <p:nvPr/>
        </p:nvPicPr>
        <p:blipFill>
          <a:blip r:embed="rId2" cstate="print"/>
          <a:stretch>
            <a:fillRect/>
          </a:stretch>
        </p:blipFill>
        <p:spPr>
          <a:xfrm>
            <a:off x="6341" y="0"/>
            <a:ext cx="9131318" cy="51435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173258_1805875617007747_739614250494240922_n.jpg"/>
          <p:cNvPicPr>
            <a:picLocks noChangeAspect="1"/>
          </p:cNvPicPr>
          <p:nvPr/>
        </p:nvPicPr>
        <p:blipFill>
          <a:blip r:embed="rId2" cstate="print"/>
          <a:stretch>
            <a:fillRect/>
          </a:stretch>
        </p:blipFill>
        <p:spPr>
          <a:xfrm>
            <a:off x="6341" y="0"/>
            <a:ext cx="9131318" cy="51435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YPHPXRLV7JDARLX3MXSBO2ZKU4.jpg"/>
          <p:cNvPicPr>
            <a:picLocks noChangeAspect="1"/>
          </p:cNvPicPr>
          <p:nvPr/>
        </p:nvPicPr>
        <p:blipFill>
          <a:blip r:embed="rId2" cstate="print"/>
          <a:stretch>
            <a:fillRect/>
          </a:stretch>
        </p:blipFill>
        <p:spPr>
          <a:xfrm>
            <a:off x="714375" y="0"/>
            <a:ext cx="7715250" cy="51435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abbaye-maredsous.jpg"/>
          <p:cNvPicPr>
            <a:picLocks noChangeAspect="1"/>
          </p:cNvPicPr>
          <p:nvPr/>
        </p:nvPicPr>
        <p:blipFill>
          <a:blip r:embed="rId2" cstate="print"/>
          <a:stretch>
            <a:fillRect/>
          </a:stretch>
        </p:blipFill>
        <p:spPr>
          <a:xfrm>
            <a:off x="0" y="285750"/>
            <a:ext cx="9144000" cy="4572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aredsous-3.jpg"/>
          <p:cNvPicPr>
            <a:picLocks noChangeAspect="1"/>
          </p:cNvPicPr>
          <p:nvPr/>
        </p:nvPicPr>
        <p:blipFill>
          <a:blip r:embed="rId2" cstate="print"/>
          <a:stretch>
            <a:fillRect/>
          </a:stretch>
        </p:blipFill>
        <p:spPr>
          <a:xfrm>
            <a:off x="2901" y="0"/>
            <a:ext cx="9138198" cy="51435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Maredsous-accueil-1-1024x445-1-1.jpg"/>
          <p:cNvPicPr>
            <a:picLocks noChangeAspect="1"/>
          </p:cNvPicPr>
          <p:nvPr/>
        </p:nvPicPr>
        <p:blipFill>
          <a:blip r:embed="rId2" cstate="print"/>
          <a:stretch>
            <a:fillRect/>
          </a:stretch>
        </p:blipFill>
        <p:spPr>
          <a:xfrm>
            <a:off x="0" y="576000"/>
            <a:ext cx="9144000" cy="3973712"/>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173257_1805876117007697_7607361552466988666_n.jpg"/>
          <p:cNvPicPr>
            <a:picLocks noChangeAspect="1"/>
          </p:cNvPicPr>
          <p:nvPr/>
        </p:nvPicPr>
        <p:blipFill>
          <a:blip r:embed="rId2" cstate="print"/>
          <a:stretch>
            <a:fillRect/>
          </a:stretch>
        </p:blipFill>
        <p:spPr>
          <a:xfrm>
            <a:off x="3312000" y="0"/>
            <a:ext cx="2893219" cy="5143500"/>
          </a:xfrm>
          <a:prstGeom prst="rect">
            <a:avLst/>
          </a:prstGeom>
        </p:spPr>
      </p:pic>
      <p:pic>
        <p:nvPicPr>
          <p:cNvPr id="3" name="Image 2" descr="500419610_1805876107007698_8226018972540314190_n.jpg"/>
          <p:cNvPicPr>
            <a:picLocks noChangeAspect="1"/>
          </p:cNvPicPr>
          <p:nvPr/>
        </p:nvPicPr>
        <p:blipFill>
          <a:blip r:embed="rId3" cstate="print"/>
          <a:stretch>
            <a:fillRect/>
          </a:stretch>
        </p:blipFill>
        <p:spPr>
          <a:xfrm>
            <a:off x="0" y="0"/>
            <a:ext cx="3311128" cy="5143500"/>
          </a:xfrm>
          <a:prstGeom prst="rect">
            <a:avLst/>
          </a:prstGeom>
        </p:spPr>
      </p:pic>
      <p:pic>
        <p:nvPicPr>
          <p:cNvPr id="4" name="Image 3" descr="500733619_1805875950341047_1546409120683563519_n.jpg"/>
          <p:cNvPicPr>
            <a:picLocks noChangeAspect="1"/>
          </p:cNvPicPr>
          <p:nvPr/>
        </p:nvPicPr>
        <p:blipFill>
          <a:blip r:embed="rId4" cstate="print"/>
          <a:stretch>
            <a:fillRect/>
          </a:stretch>
        </p:blipFill>
        <p:spPr>
          <a:xfrm>
            <a:off x="6250781" y="0"/>
            <a:ext cx="2893219" cy="5143500"/>
          </a:xfrm>
          <a:prstGeom prst="rect">
            <a:avLst/>
          </a:prstGeom>
        </p:spPr>
      </p:pic>
      <p:cxnSp>
        <p:nvCxnSpPr>
          <p:cNvPr id="6" name="Connecteur droit 5"/>
          <p:cNvCxnSpPr/>
          <p:nvPr/>
        </p:nvCxnSpPr>
        <p:spPr>
          <a:xfrm>
            <a:off x="3275856" y="0"/>
            <a:ext cx="0" cy="5143500"/>
          </a:xfrm>
          <a:prstGeom prst="line">
            <a:avLst/>
          </a:prstGeom>
          <a:ln w="635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8" name="Connecteur droit 7"/>
          <p:cNvCxnSpPr/>
          <p:nvPr/>
        </p:nvCxnSpPr>
        <p:spPr>
          <a:xfrm>
            <a:off x="6228000" y="0"/>
            <a:ext cx="0" cy="5143500"/>
          </a:xfrm>
          <a:prstGeom prst="line">
            <a:avLst/>
          </a:prstGeom>
          <a:ln w="63500">
            <a:solidFill>
              <a:srgbClr val="FFFF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4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6631191_1805876177007691_6118739539520150964_n.jpg"/>
          <p:cNvPicPr>
            <a:picLocks noChangeAspect="1"/>
          </p:cNvPicPr>
          <p:nvPr/>
        </p:nvPicPr>
        <p:blipFill>
          <a:blip r:embed="rId2" cstate="print"/>
          <a:stretch>
            <a:fillRect/>
          </a:stretch>
        </p:blipFill>
        <p:spPr>
          <a:xfrm>
            <a:off x="6341" y="0"/>
            <a:ext cx="9131318" cy="51435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8276736_1805876073674368_1330606732651651415_n.jpg"/>
          <p:cNvPicPr>
            <a:picLocks noChangeAspect="1"/>
          </p:cNvPicPr>
          <p:nvPr/>
        </p:nvPicPr>
        <p:blipFill>
          <a:blip r:embed="rId2" cstate="print"/>
          <a:stretch>
            <a:fillRect/>
          </a:stretch>
        </p:blipFill>
        <p:spPr>
          <a:xfrm>
            <a:off x="1656000" y="0"/>
            <a:ext cx="2893219" cy="5143500"/>
          </a:xfrm>
          <a:prstGeom prst="rect">
            <a:avLst/>
          </a:prstGeom>
        </p:spPr>
      </p:pic>
      <p:pic>
        <p:nvPicPr>
          <p:cNvPr id="3" name="Image 2" descr="500906693_1805876037007705_3481213232982633356_n.jpg"/>
          <p:cNvPicPr>
            <a:picLocks noChangeAspect="1"/>
          </p:cNvPicPr>
          <p:nvPr/>
        </p:nvPicPr>
        <p:blipFill>
          <a:blip r:embed="rId3" cstate="print"/>
          <a:stretch>
            <a:fillRect/>
          </a:stretch>
        </p:blipFill>
        <p:spPr>
          <a:xfrm>
            <a:off x="4572000" y="0"/>
            <a:ext cx="2893219" cy="5143500"/>
          </a:xfrm>
          <a:prstGeom prst="rect">
            <a:avLst/>
          </a:prstGeom>
        </p:spPr>
      </p:pic>
      <p:cxnSp>
        <p:nvCxnSpPr>
          <p:cNvPr id="5" name="Connecteur droit 4"/>
          <p:cNvCxnSpPr/>
          <p:nvPr/>
        </p:nvCxnSpPr>
        <p:spPr>
          <a:xfrm>
            <a:off x="4572000" y="0"/>
            <a:ext cx="0" cy="5143500"/>
          </a:xfrm>
          <a:prstGeom prst="line">
            <a:avLst/>
          </a:prstGeom>
          <a:ln w="63500">
            <a:solidFill>
              <a:srgbClr val="FFFF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4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5000" b="-15000"/>
          </a:stretch>
        </a:blipFill>
        <a:effectLst/>
      </p:bgPr>
    </p:bg>
    <p:spTree>
      <p:nvGrpSpPr>
        <p:cNvPr id="1" name=""/>
        <p:cNvGrpSpPr/>
        <p:nvPr/>
      </p:nvGrpSpPr>
      <p:grpSpPr>
        <a:xfrm>
          <a:off x="0" y="0"/>
          <a:ext cx="0" cy="0"/>
          <a:chOff x="0" y="0"/>
          <a:chExt cx="0" cy="0"/>
        </a:xfrm>
      </p:grpSpPr>
      <p:sp>
        <p:nvSpPr>
          <p:cNvPr id="3" name="Rectangle 2"/>
          <p:cNvSpPr/>
          <p:nvPr/>
        </p:nvSpPr>
        <p:spPr>
          <a:xfrm>
            <a:off x="3240000" y="2052000"/>
            <a:ext cx="4238661" cy="369332"/>
          </a:xfrm>
          <a:prstGeom prst="rect">
            <a:avLst/>
          </a:prstGeom>
        </p:spPr>
        <p:txBody>
          <a:bodyPr wrap="none">
            <a:spAutoFit/>
          </a:bodyPr>
          <a:lstStyle/>
          <a:p>
            <a:r>
              <a:rPr lang="fr-FR" b="1" dirty="0" smtClean="0">
                <a:solidFill>
                  <a:schemeClr val="bg1"/>
                </a:solidFill>
                <a:latin typeface="Lucida Calligraphy" pitchFamily="66" charset="0"/>
              </a:rPr>
              <a:t>Abbaye bénédictine de </a:t>
            </a:r>
            <a:r>
              <a:rPr lang="fr-FR" b="1" dirty="0" err="1" smtClean="0">
                <a:solidFill>
                  <a:schemeClr val="bg1"/>
                </a:solidFill>
                <a:latin typeface="Lucida Calligraphy" pitchFamily="66" charset="0"/>
              </a:rPr>
              <a:t>Maredret</a:t>
            </a:r>
            <a:endParaRPr lang="fr-FR" b="1" dirty="0">
              <a:solidFill>
                <a:schemeClr val="bg1"/>
              </a:solidFill>
              <a:latin typeface="Lucida Calligraphy" pitchFamily="66" charset="0"/>
            </a:endParaRPr>
          </a:p>
        </p:txBody>
      </p:sp>
      <p:sp>
        <p:nvSpPr>
          <p:cNvPr id="4" name="Rectangle 3"/>
          <p:cNvSpPr/>
          <p:nvPr/>
        </p:nvSpPr>
        <p:spPr>
          <a:xfrm>
            <a:off x="3816000" y="576000"/>
            <a:ext cx="2900153" cy="369332"/>
          </a:xfrm>
          <a:prstGeom prst="rect">
            <a:avLst/>
          </a:prstGeom>
        </p:spPr>
        <p:txBody>
          <a:bodyPr wrap="none">
            <a:spAutoFit/>
          </a:bodyPr>
          <a:lstStyle/>
          <a:p>
            <a:r>
              <a:rPr lang="fr-FR" b="1" dirty="0" smtClean="0">
                <a:solidFill>
                  <a:schemeClr val="bg1"/>
                </a:solidFill>
                <a:latin typeface="Lucida Calligraphy" pitchFamily="66" charset="0"/>
              </a:rPr>
              <a:t>Abbaye de </a:t>
            </a:r>
            <a:r>
              <a:rPr lang="fr-FR" b="1" dirty="0" err="1" smtClean="0">
                <a:solidFill>
                  <a:schemeClr val="bg1"/>
                </a:solidFill>
                <a:latin typeface="Lucida Calligraphy" pitchFamily="66" charset="0"/>
              </a:rPr>
              <a:t>Maredsous</a:t>
            </a:r>
            <a:endParaRPr lang="fr-FR" b="1" dirty="0">
              <a:solidFill>
                <a:schemeClr val="bg1"/>
              </a:solidFill>
              <a:latin typeface="Lucida Calligraphy" pitchFamily="66" charset="0"/>
            </a:endParaRPr>
          </a:p>
        </p:txBody>
      </p:sp>
    </p:spTree>
  </p:cSld>
  <p:clrMapOvr>
    <a:masterClrMapping/>
  </p:clrMapOvr>
  <p:transition spd="slow" advTm="6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53000" r="-15000"/>
          </a:stretch>
        </a:blipFill>
        <a:effectLst/>
      </p:bgPr>
    </p:bg>
    <p:spTree>
      <p:nvGrpSpPr>
        <p:cNvPr id="1" name=""/>
        <p:cNvGrpSpPr/>
        <p:nvPr/>
      </p:nvGrpSpPr>
      <p:grpSpPr>
        <a:xfrm>
          <a:off x="0" y="0"/>
          <a:ext cx="0" cy="0"/>
          <a:chOff x="0" y="0"/>
          <a:chExt cx="0" cy="0"/>
        </a:xfrm>
      </p:grpSpPr>
      <p:sp>
        <p:nvSpPr>
          <p:cNvPr id="3" name="ZoneTexte 2"/>
          <p:cNvSpPr txBox="1"/>
          <p:nvPr/>
        </p:nvSpPr>
        <p:spPr>
          <a:xfrm>
            <a:off x="1404000" y="4392000"/>
            <a:ext cx="2252087" cy="656586"/>
          </a:xfrm>
          <a:prstGeom prst="rect">
            <a:avLst/>
          </a:prstGeom>
          <a:noFill/>
        </p:spPr>
        <p:txBody>
          <a:bodyPr wrap="none" lIns="101598" tIns="50798" rIns="101598" bIns="50798" rtlCol="0">
            <a:spAutoFit/>
          </a:bodyPr>
          <a:lstStyle/>
          <a:p>
            <a:pPr defTabSz="914391"/>
            <a:r>
              <a:rPr lang="fr-FR" sz="3600" b="1" dirty="0">
                <a:ln w="19050">
                  <a:solidFill>
                    <a:prstClr val="black"/>
                  </a:solidFill>
                </a:ln>
                <a:solidFill>
                  <a:prstClr val="white"/>
                </a:solidFill>
                <a:latin typeface="Cooper Black" pitchFamily="18" charset="0"/>
              </a:rPr>
              <a:t>Création</a:t>
            </a:r>
          </a:p>
        </p:txBody>
      </p:sp>
      <p:sp>
        <p:nvSpPr>
          <p:cNvPr id="4" name="Étoile à 12 branches 3"/>
          <p:cNvSpPr>
            <a:spLocks/>
          </p:cNvSpPr>
          <p:nvPr/>
        </p:nvSpPr>
        <p:spPr>
          <a:xfrm>
            <a:off x="380904" y="36000"/>
            <a:ext cx="1008000" cy="576000"/>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1598" tIns="50798" rIns="101598" bIns="50798" rtlCol="0" anchor="ctr"/>
          <a:lstStyle/>
          <a:p>
            <a:pPr algn="ctr" defTabSz="914391"/>
            <a:r>
              <a:rPr lang="fr-FR" sz="1200" dirty="0" smtClean="0">
                <a:solidFill>
                  <a:srgbClr val="FF0000"/>
                </a:solidFill>
                <a:latin typeface="Rockwell" pitchFamily="18" charset="0"/>
              </a:rPr>
              <a:t>2492</a:t>
            </a:r>
            <a:endParaRPr lang="fr-FR" sz="1200" dirty="0">
              <a:solidFill>
                <a:srgbClr val="FF0000"/>
              </a:solidFill>
              <a:latin typeface="Rockwell" pitchFamily="18" charset="0"/>
            </a:endParaRPr>
          </a:p>
        </p:txBody>
      </p:sp>
      <p:sp>
        <p:nvSpPr>
          <p:cNvPr id="10" name="ZoneTexte 9"/>
          <p:cNvSpPr txBox="1"/>
          <p:nvPr/>
        </p:nvSpPr>
        <p:spPr>
          <a:xfrm>
            <a:off x="1296000" y="144000"/>
            <a:ext cx="6480720" cy="656586"/>
          </a:xfrm>
          <a:prstGeom prst="rect">
            <a:avLst/>
          </a:prstGeom>
          <a:noFill/>
        </p:spPr>
        <p:txBody>
          <a:bodyPr wrap="square" lIns="101598" tIns="50798" rIns="101598" bIns="50798" rtlCol="0">
            <a:spAutoFit/>
          </a:bodyPr>
          <a:lstStyle/>
          <a:p>
            <a:pPr algn="ctr" defTabSz="914391"/>
            <a:r>
              <a:rPr lang="fr-FR" sz="3600" b="1" dirty="0" smtClean="0">
                <a:ln w="19050">
                  <a:solidFill>
                    <a:prstClr val="black"/>
                  </a:solidFill>
                </a:ln>
                <a:solidFill>
                  <a:prstClr val="white"/>
                </a:solidFill>
                <a:latin typeface="Cooper Black" pitchFamily="18" charset="0"/>
              </a:rPr>
              <a:t>Taizé Instrumental</a:t>
            </a:r>
            <a:endParaRPr lang="fr-FR" sz="3600" b="1" dirty="0">
              <a:ln w="19050">
                <a:solidFill>
                  <a:prstClr val="black"/>
                </a:solidFill>
              </a:ln>
              <a:solidFill>
                <a:prstClr val="white"/>
              </a:solidFill>
              <a:latin typeface="Cooper Black" pitchFamily="18" charset="0"/>
            </a:endParaRPr>
          </a:p>
        </p:txBody>
      </p:sp>
      <p:sp>
        <p:nvSpPr>
          <p:cNvPr id="11" name="ZoneTexte 10"/>
          <p:cNvSpPr txBox="1"/>
          <p:nvPr/>
        </p:nvSpPr>
        <p:spPr>
          <a:xfrm>
            <a:off x="5508000" y="4392000"/>
            <a:ext cx="2175720" cy="656586"/>
          </a:xfrm>
          <a:prstGeom prst="rect">
            <a:avLst/>
          </a:prstGeom>
          <a:noFill/>
        </p:spPr>
        <p:txBody>
          <a:bodyPr wrap="none" lIns="101598" tIns="50798" rIns="101598" bIns="50798" rtlCol="0">
            <a:spAutoFit/>
          </a:bodyPr>
          <a:lstStyle/>
          <a:p>
            <a:pPr defTabSz="914391"/>
            <a:r>
              <a:rPr lang="fr-FR" sz="3600" b="1" dirty="0">
                <a:ln w="19050">
                  <a:solidFill>
                    <a:prstClr val="black"/>
                  </a:solidFill>
                </a:ln>
                <a:solidFill>
                  <a:prstClr val="white"/>
                </a:solidFill>
                <a:latin typeface="Cooper Black" pitchFamily="18" charset="0"/>
              </a:rPr>
              <a:t>Internet</a:t>
            </a:r>
            <a:endParaRPr lang="fr-FR" sz="4000" b="1" dirty="0">
              <a:ln w="19050">
                <a:solidFill>
                  <a:prstClr val="black"/>
                </a:solidFill>
              </a:ln>
              <a:solidFill>
                <a:prstClr val="white"/>
              </a:solidFill>
              <a:latin typeface="Cooper Black" pitchFamily="18" charset="0"/>
            </a:endParaRPr>
          </a:p>
        </p:txBody>
      </p:sp>
      <p:sp>
        <p:nvSpPr>
          <p:cNvPr id="5" name="ZoneTexte 4"/>
          <p:cNvSpPr txBox="1"/>
          <p:nvPr/>
        </p:nvSpPr>
        <p:spPr>
          <a:xfrm>
            <a:off x="5688000" y="1152000"/>
            <a:ext cx="974622" cy="302643"/>
          </a:xfrm>
          <a:prstGeom prst="rect">
            <a:avLst/>
          </a:prstGeom>
          <a:noFill/>
        </p:spPr>
        <p:txBody>
          <a:bodyPr wrap="none" lIns="101598" tIns="50798" rIns="101598" bIns="50798" rtlCol="0">
            <a:spAutoFit/>
          </a:bodyPr>
          <a:lstStyle/>
          <a:p>
            <a:pPr defTabSz="914391"/>
            <a:r>
              <a:rPr lang="fr-FR" sz="1300" b="1" dirty="0" smtClean="0">
                <a:solidFill>
                  <a:srgbClr val="FF0000"/>
                </a:solidFill>
              </a:rPr>
              <a:t>07.06.2025</a:t>
            </a:r>
            <a:endParaRPr lang="fr-FR" sz="13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3780000" y="4284000"/>
            <a:ext cx="1584176" cy="664970"/>
          </a:xfrm>
          <a:prstGeom prst="rect">
            <a:avLst/>
          </a:prstGeom>
          <a:noFill/>
          <a:ln w="9525">
            <a:noFill/>
          </a:ln>
        </p:spPr>
      </p:pic>
      <p:pic>
        <p:nvPicPr>
          <p:cNvPr id="9" name="Image 8" descr="15.FIN_international_vehicle_registration_oval.png"/>
          <p:cNvPicPr>
            <a:picLocks noChangeAspect="1"/>
          </p:cNvPicPr>
          <p:nvPr/>
        </p:nvPicPr>
        <p:blipFill>
          <a:blip r:embed="rId4" cstate="print"/>
          <a:stretch>
            <a:fillRect/>
          </a:stretch>
        </p:blipFill>
        <p:spPr>
          <a:xfrm>
            <a:off x="7704000" y="36000"/>
            <a:ext cx="872729" cy="576000"/>
          </a:xfrm>
          <a:prstGeom prst="rect">
            <a:avLst/>
          </a:prstGeom>
        </p:spPr>
      </p:pic>
      <p:pic>
        <p:nvPicPr>
          <p:cNvPr id="12" name="Image 11" descr="b1silhouette-3045599_960_720.png"/>
          <p:cNvPicPr>
            <a:picLocks noChangeAspect="1"/>
          </p:cNvPicPr>
          <p:nvPr/>
        </p:nvPicPr>
        <p:blipFill>
          <a:blip r:embed="rId5" cstate="print"/>
          <a:stretch>
            <a:fillRect/>
          </a:stretch>
        </p:blipFill>
        <p:spPr>
          <a:xfrm rot="-360000">
            <a:off x="7200000" y="2700000"/>
            <a:ext cx="1080000" cy="1800000"/>
          </a:xfrm>
          <a:prstGeom prst="rect">
            <a:avLst/>
          </a:prstGeom>
        </p:spPr>
      </p:pic>
      <p:pic>
        <p:nvPicPr>
          <p:cNvPr id="17" name="Image 16" descr="0d0000030.gif"/>
          <p:cNvPicPr>
            <a:picLocks noChangeAspect="1"/>
          </p:cNvPicPr>
          <p:nvPr/>
        </p:nvPicPr>
        <p:blipFill>
          <a:blip r:embed="rId6" cstate="print"/>
          <a:stretch>
            <a:fillRect/>
          </a:stretch>
        </p:blipFill>
        <p:spPr>
          <a:xfrm>
            <a:off x="323528" y="2880000"/>
            <a:ext cx="1907179" cy="1620000"/>
          </a:xfrm>
          <a:prstGeom prst="rect">
            <a:avLst/>
          </a:prstGeom>
        </p:spPr>
      </p:pic>
      <p:pic>
        <p:nvPicPr>
          <p:cNvPr id="18" name="Image 17" descr="b1camera-2069707_960_720.png"/>
          <p:cNvPicPr>
            <a:picLocks noChangeAspect="1"/>
          </p:cNvPicPr>
          <p:nvPr/>
        </p:nvPicPr>
        <p:blipFill>
          <a:blip r:embed="rId7" cstate="print"/>
          <a:stretch>
            <a:fillRect/>
          </a:stretch>
        </p:blipFill>
        <p:spPr>
          <a:xfrm rot="-660000">
            <a:off x="7092000" y="720000"/>
            <a:ext cx="1465000" cy="1800000"/>
          </a:xfrm>
          <a:prstGeom prst="rect">
            <a:avLst/>
          </a:prstGeom>
        </p:spPr>
      </p:pic>
      <p:pic>
        <p:nvPicPr>
          <p:cNvPr id="20" name="Image 19" descr="artfichier_269913_8955356_202104103847547.gif"/>
          <p:cNvPicPr>
            <a:picLocks noChangeAspect="1"/>
          </p:cNvPicPr>
          <p:nvPr/>
        </p:nvPicPr>
        <p:blipFill>
          <a:blip r:embed="rId8" cstate="print"/>
          <a:stretch>
            <a:fillRect/>
          </a:stretch>
        </p:blipFill>
        <p:spPr>
          <a:xfrm>
            <a:off x="396000" y="684000"/>
            <a:ext cx="1635000" cy="1800000"/>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par>
                                <p:cTn id="8" presetID="24" presetClass="entr" presetSubtype="0" fill="hold" nodeType="withEffect">
                                  <p:stCondLst>
                                    <p:cond delay="2000"/>
                                  </p:stCondLst>
                                  <p:childTnLst>
                                    <p:set>
                                      <p:cBhvr>
                                        <p:cTn id="9" dur="1" fill="hold">
                                          <p:stCondLst>
                                            <p:cond delay="0"/>
                                          </p:stCondLst>
                                        </p:cTn>
                                        <p:tgtEl>
                                          <p:spTgt spid="18"/>
                                        </p:tgtEl>
                                        <p:attrNameLst>
                                          <p:attrName>style.visibility</p:attrName>
                                        </p:attrNameLst>
                                      </p:cBhvr>
                                      <p:to>
                                        <p:strVal val="visible"/>
                                      </p:to>
                                    </p:set>
                                    <p:anim to="" calcmode="lin" valueType="num">
                                      <p:cBhvr>
                                        <p:cTn id="10" dur="1" fill="hold"/>
                                        <p:tgtEl>
                                          <p:spTgt spid="18"/>
                                        </p:tgtEl>
                                        <p:attrNameLst>
                                          <p:attrName/>
                                        </p:attrNameLst>
                                      </p:cBhvr>
                                    </p:anim>
                                  </p:childTnLst>
                                </p:cTn>
                              </p:par>
                              <p:par>
                                <p:cTn id="11" presetID="24" presetClass="entr" presetSubtype="0" fill="hold" grpId="0" nodeType="withEffect">
                                  <p:stCondLst>
                                    <p:cond delay="2000"/>
                                  </p:stCondLst>
                                  <p:childTnLst>
                                    <p:set>
                                      <p:cBhvr>
                                        <p:cTn id="12" dur="1" fill="hold">
                                          <p:stCondLst>
                                            <p:cond delay="0"/>
                                          </p:stCondLst>
                                        </p:cTn>
                                        <p:tgtEl>
                                          <p:spTgt spid="11"/>
                                        </p:tgtEl>
                                        <p:attrNameLst>
                                          <p:attrName>style.visibility</p:attrName>
                                        </p:attrNameLst>
                                      </p:cBhvr>
                                      <p:to>
                                        <p:strVal val="visible"/>
                                      </p:to>
                                    </p:set>
                                    <p:anim to="" calcmode="lin" valueType="num">
                                      <p:cBhvr>
                                        <p:cTn id="13" dur="1" fill="hold"/>
                                        <p:tgtEl>
                                          <p:spTgt spid="11"/>
                                        </p:tgtEl>
                                        <p:attrNameLst>
                                          <p:attrName/>
                                        </p:attrNameLst>
                                      </p:cBhvr>
                                    </p:anim>
                                  </p:childTnLst>
                                </p:cTn>
                              </p:par>
                            </p:childTnLst>
                          </p:cTn>
                        </p:par>
                        <p:par>
                          <p:cTn id="14" fill="hold">
                            <p:stCondLst>
                              <p:cond delay="2000"/>
                            </p:stCondLst>
                            <p:childTnLst>
                              <p:par>
                                <p:cTn id="15" presetID="24" presetClass="entr" presetSubtype="0" fill="hold" nodeType="afterEffect">
                                  <p:stCondLst>
                                    <p:cond delay="2000"/>
                                  </p:stCondLst>
                                  <p:childTnLst>
                                    <p:set>
                                      <p:cBhvr>
                                        <p:cTn id="16" dur="1" fill="hold">
                                          <p:stCondLst>
                                            <p:cond delay="0"/>
                                          </p:stCondLst>
                                        </p:cTn>
                                        <p:tgtEl>
                                          <p:spTgt spid="17"/>
                                        </p:tgtEl>
                                        <p:attrNameLst>
                                          <p:attrName>style.visibility</p:attrName>
                                        </p:attrNameLst>
                                      </p:cBhvr>
                                      <p:to>
                                        <p:strVal val="visible"/>
                                      </p:to>
                                    </p:set>
                                    <p:anim to="" calcmode="lin" valueType="num">
                                      <p:cBhvr>
                                        <p:cTn id="17" dur="1" fill="hold"/>
                                        <p:tgtEl>
                                          <p:spTgt spid="17"/>
                                        </p:tgtEl>
                                        <p:attrNameLst>
                                          <p:attrName/>
                                        </p:attrNameLst>
                                      </p:cBhvr>
                                    </p:anim>
                                  </p:childTnLst>
                                </p:cTn>
                              </p:par>
                              <p:par>
                                <p:cTn id="18" presetID="24" presetClass="entr" presetSubtype="0" fill="hold" nodeType="withEffect">
                                  <p:stCondLst>
                                    <p:cond delay="2000"/>
                                  </p:stCondLst>
                                  <p:childTnLst>
                                    <p:set>
                                      <p:cBhvr>
                                        <p:cTn id="19" dur="1" fill="hold">
                                          <p:stCondLst>
                                            <p:cond delay="0"/>
                                          </p:stCondLst>
                                        </p:cTn>
                                        <p:tgtEl>
                                          <p:spTgt spid="20"/>
                                        </p:tgtEl>
                                        <p:attrNameLst>
                                          <p:attrName>style.visibility</p:attrName>
                                        </p:attrNameLst>
                                      </p:cBhvr>
                                      <p:to>
                                        <p:strVal val="visible"/>
                                      </p:to>
                                    </p:set>
                                    <p:anim to="" calcmode="lin" valueType="num">
                                      <p:cBhvr>
                                        <p:cTn id="20" dur="1" fill="hold"/>
                                        <p:tgtEl>
                                          <p:spTgt spid="20"/>
                                        </p:tgtEl>
                                        <p:attrNameLst>
                                          <p:attrName/>
                                        </p:attrNameLst>
                                      </p:cBhvr>
                                    </p:anim>
                                  </p:childTnLst>
                                </p:cTn>
                              </p:par>
                              <p:par>
                                <p:cTn id="21" presetID="24" presetClass="entr" presetSubtype="0" fill="hold" grpId="0" nodeType="withEffect">
                                  <p:stCondLst>
                                    <p:cond delay="2000"/>
                                  </p:stCondLst>
                                  <p:childTnLst>
                                    <p:set>
                                      <p:cBhvr>
                                        <p:cTn id="22" dur="1" fill="hold">
                                          <p:stCondLst>
                                            <p:cond delay="0"/>
                                          </p:stCondLst>
                                        </p:cTn>
                                        <p:tgtEl>
                                          <p:spTgt spid="10"/>
                                        </p:tgtEl>
                                        <p:attrNameLst>
                                          <p:attrName>style.visibility</p:attrName>
                                        </p:attrNameLst>
                                      </p:cBhvr>
                                      <p:to>
                                        <p:strVal val="visible"/>
                                      </p:to>
                                    </p:set>
                                    <p:anim to="" calcmode="lin" valueType="num">
                                      <p:cBhvr>
                                        <p:cTn id="23" dur="1" fill="hold"/>
                                        <p:tgtEl>
                                          <p:spTgt spid="10"/>
                                        </p:tgtEl>
                                        <p:attrNameLst>
                                          <p:attrName/>
                                        </p:attrNameLst>
                                      </p:cBhvr>
                                    </p:anim>
                                  </p:childTnLst>
                                </p:cTn>
                              </p:par>
                            </p:childTnLst>
                          </p:cTn>
                        </p:par>
                        <p:par>
                          <p:cTn id="24" fill="hold">
                            <p:stCondLst>
                              <p:cond delay="4000"/>
                            </p:stCondLst>
                            <p:childTnLst>
                              <p:par>
                                <p:cTn id="25" presetID="24" presetClass="entr" presetSubtype="0" fill="hold" nodeType="afterEffect">
                                  <p:stCondLst>
                                    <p:cond delay="2000"/>
                                  </p:stCondLst>
                                  <p:childTnLst>
                                    <p:set>
                                      <p:cBhvr>
                                        <p:cTn id="26" dur="1" fill="hold">
                                          <p:stCondLst>
                                            <p:cond delay="0"/>
                                          </p:stCondLst>
                                        </p:cTn>
                                        <p:tgtEl>
                                          <p:spTgt spid="2"/>
                                        </p:tgtEl>
                                        <p:attrNameLst>
                                          <p:attrName>style.visibility</p:attrName>
                                        </p:attrNameLst>
                                      </p:cBhvr>
                                      <p:to>
                                        <p:strVal val="visible"/>
                                      </p:to>
                                    </p:set>
                                    <p:anim to="" calcmode="lin" valueType="num">
                                      <p:cBhvr>
                                        <p:cTn id="27" dur="1" fill="hold"/>
                                        <p:tgtEl>
                                          <p:spTgt spid="2"/>
                                        </p:tgtEl>
                                        <p:attrNameLst>
                                          <p:attrName/>
                                        </p:attrNameLst>
                                      </p:cBhvr>
                                    </p:anim>
                                  </p:childTnLst>
                                </p:cTn>
                              </p:par>
                              <p:par>
                                <p:cTn id="28" presetID="24" presetClass="entr" presetSubtype="0" fill="hold" grpId="0" nodeType="withEffect">
                                  <p:stCondLst>
                                    <p:cond delay="2000"/>
                                  </p:stCondLst>
                                  <p:childTnLst>
                                    <p:set>
                                      <p:cBhvr>
                                        <p:cTn id="29" dur="1" fill="hold">
                                          <p:stCondLst>
                                            <p:cond delay="0"/>
                                          </p:stCondLst>
                                        </p:cTn>
                                        <p:tgtEl>
                                          <p:spTgt spid="3"/>
                                        </p:tgtEl>
                                        <p:attrNameLst>
                                          <p:attrName>style.visibility</p:attrName>
                                        </p:attrNameLst>
                                      </p:cBhvr>
                                      <p:to>
                                        <p:strVal val="visible"/>
                                      </p:to>
                                    </p:set>
                                    <p:anim to="" calcmode="lin" valueType="num">
                                      <p:cBhvr>
                                        <p:cTn id="30" dur="1" fill="hold"/>
                                        <p:tgtEl>
                                          <p:spTgt spid="3"/>
                                        </p:tgtEl>
                                        <p:attrNameLst>
                                          <p:attrName/>
                                        </p:attrNameLst>
                                      </p:cBhvr>
                                    </p:anim>
                                  </p:childTnLst>
                                </p:cTn>
                              </p:par>
                            </p:childTnLst>
                          </p:cTn>
                        </p:par>
                        <p:par>
                          <p:cTn id="31" fill="hold">
                            <p:stCondLst>
                              <p:cond delay="6000"/>
                            </p:stCondLst>
                            <p:childTnLst>
                              <p:par>
                                <p:cTn id="32" presetID="24" presetClass="entr" presetSubtype="0" fill="hold" nodeType="afterEffect">
                                  <p:stCondLst>
                                    <p:cond delay="2000"/>
                                  </p:stCondLst>
                                  <p:childTnLst>
                                    <p:set>
                                      <p:cBhvr>
                                        <p:cTn id="33" dur="1" fill="hold">
                                          <p:stCondLst>
                                            <p:cond delay="0"/>
                                          </p:stCondLst>
                                        </p:cTn>
                                        <p:tgtEl>
                                          <p:spTgt spid="9"/>
                                        </p:tgtEl>
                                        <p:attrNameLst>
                                          <p:attrName>style.visibility</p:attrName>
                                        </p:attrNameLst>
                                      </p:cBhvr>
                                      <p:to>
                                        <p:strVal val="visible"/>
                                      </p:to>
                                    </p:set>
                                    <p:anim to="" calcmode="lin" valueType="num">
                                      <p:cBhvr>
                                        <p:cTn id="34" dur="1" fill="hold"/>
                                        <p:tgtEl>
                                          <p:spTgt spid="9"/>
                                        </p:tgtEl>
                                        <p:attrNameLst>
                                          <p:attrName/>
                                        </p:attrNameLst>
                                      </p:cBhvr>
                                    </p:anim>
                                  </p:childTnLst>
                                </p:cTn>
                              </p:par>
                              <p:par>
                                <p:cTn id="35" presetID="24" presetClass="entr" presetSubtype="0" fill="hold" grpId="0" nodeType="withEffect">
                                  <p:stCondLst>
                                    <p:cond delay="2000"/>
                                  </p:stCondLst>
                                  <p:childTnLst>
                                    <p:set>
                                      <p:cBhvr>
                                        <p:cTn id="36" dur="1" fill="hold">
                                          <p:stCondLst>
                                            <p:cond delay="0"/>
                                          </p:stCondLst>
                                        </p:cTn>
                                        <p:tgtEl>
                                          <p:spTgt spid="4"/>
                                        </p:tgtEl>
                                        <p:attrNameLst>
                                          <p:attrName>style.visibility</p:attrName>
                                        </p:attrNameLst>
                                      </p:cBhvr>
                                      <p:to>
                                        <p:strVal val="visible"/>
                                      </p:to>
                                    </p:set>
                                    <p:anim to="" calcmode="lin" valueType="num">
                                      <p:cBhvr>
                                        <p:cTn id="37" dur="1" fill="hold"/>
                                        <p:tgtEl>
                                          <p:spTgt spid="4"/>
                                        </p:tgtEl>
                                        <p:attrNameLst>
                                          <p:attrName/>
                                        </p:attrNameLst>
                                      </p:cBhvr>
                                    </p:anim>
                                  </p:childTnLst>
                                </p:cTn>
                              </p:par>
                              <p:par>
                                <p:cTn id="38" presetID="24" presetClass="entr" presetSubtype="0" fill="hold" grpId="0" nodeType="withEffect">
                                  <p:stCondLst>
                                    <p:cond delay="2000"/>
                                  </p:stCondLst>
                                  <p:childTnLst>
                                    <p:set>
                                      <p:cBhvr>
                                        <p:cTn id="39" dur="1" fill="hold">
                                          <p:stCondLst>
                                            <p:cond delay="0"/>
                                          </p:stCondLst>
                                        </p:cTn>
                                        <p:tgtEl>
                                          <p:spTgt spid="5"/>
                                        </p:tgtEl>
                                        <p:attrNameLst>
                                          <p:attrName>style.visibility</p:attrName>
                                        </p:attrNameLst>
                                      </p:cBhvr>
                                      <p:to>
                                        <p:strVal val="visible"/>
                                      </p:to>
                                    </p:set>
                                    <p:anim to="" calcmode="lin" valueType="num">
                                      <p:cBhvr>
                                        <p:cTn id="40"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5"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wrap="square">
        <a:spAutoFit/>
      </a:bodyPr>
      <a:lstStyle>
        <a:defPPr algn="ctr">
          <a:defRPr sz="2800" b="1" dirty="0" smtClean="0">
            <a:latin typeface="Harlow Solid Italic" pitchFamily="82" charset="0"/>
          </a:defRPr>
        </a:defPPr>
      </a:lstStyle>
    </a:spDef>
  </a:objectDefaults>
  <a:extraClrSchemeLst/>
</a:theme>
</file>

<file path=ppt/theme/theme3.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116</TotalTime>
  <Words>88</Words>
  <Application>Microsoft Office PowerPoint</Application>
  <PresentationFormat>Affichage à l'écran (16:9)</PresentationFormat>
  <Paragraphs>35</Paragraphs>
  <Slides>21</Slides>
  <Notes>1</Notes>
  <HiddenSlides>0</HiddenSlides>
  <MMClips>1</MMClips>
  <ScaleCrop>false</ScaleCrop>
  <HeadingPairs>
    <vt:vector size="4" baseType="variant">
      <vt:variant>
        <vt:lpstr>Thème</vt:lpstr>
      </vt:variant>
      <vt:variant>
        <vt:i4>3</vt:i4>
      </vt:variant>
      <vt:variant>
        <vt:lpstr>Titres des diapositives</vt:lpstr>
      </vt:variant>
      <vt:variant>
        <vt:i4>21</vt:i4>
      </vt:variant>
    </vt:vector>
  </HeadingPairs>
  <TitlesOfParts>
    <vt:vector size="24" baseType="lpstr">
      <vt:lpstr>Thème Office</vt:lpstr>
      <vt:lpstr>1_Thème Office</vt:lpstr>
      <vt:lpstr>2_Thème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 albenesius</dc:creator>
  <cp:lastModifiedBy>Roland albenesius</cp:lastModifiedBy>
  <cp:revision>17</cp:revision>
  <dcterms:created xsi:type="dcterms:W3CDTF">2025-06-07T19:37:29Z</dcterms:created>
  <dcterms:modified xsi:type="dcterms:W3CDTF">2025-06-09T16:06:43Z</dcterms:modified>
</cp:coreProperties>
</file>