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25"/>
  </p:notesMasterIdLst>
  <p:sldIdLst>
    <p:sldId id="256" r:id="rId4"/>
    <p:sldId id="277" r:id="rId5"/>
    <p:sldId id="258" r:id="rId6"/>
    <p:sldId id="260" r:id="rId7"/>
    <p:sldId id="265" r:id="rId8"/>
    <p:sldId id="267" r:id="rId9"/>
    <p:sldId id="269" r:id="rId10"/>
    <p:sldId id="270" r:id="rId11"/>
    <p:sldId id="271" r:id="rId12"/>
    <p:sldId id="272" r:id="rId13"/>
    <p:sldId id="259" r:id="rId14"/>
    <p:sldId id="261" r:id="rId15"/>
    <p:sldId id="262" r:id="rId16"/>
    <p:sldId id="263" r:id="rId17"/>
    <p:sldId id="264" r:id="rId18"/>
    <p:sldId id="268" r:id="rId19"/>
    <p:sldId id="266" r:id="rId20"/>
    <p:sldId id="273" r:id="rId21"/>
    <p:sldId id="274" r:id="rId22"/>
    <p:sldId id="275" r:id="rId23"/>
    <p:sldId id="276" r:id="rId24"/>
  </p:sldIdLst>
  <p:sldSz cx="9144000" cy="5143500" type="screen16x9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/uxkWWP1NUN17tmOE6HsiQ==" hashData="rLjeVrgHrbZMYWu9llSZrUukhE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ACACA"/>
    <a:srgbClr val="7F9D9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6" d="100"/>
          <a:sy n="96" d="100"/>
        </p:scale>
        <p:origin x="-1066" y="-7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A8B30E-CB91-450A-96A7-722A36900D1A}" type="datetimeFigureOut">
              <a:rPr lang="fr-FR" smtClean="0"/>
              <a:pPr/>
              <a:t>16/06/2025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F20ECC-3BB4-445C-AA55-F346A4ACB5B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05A572-EE3B-48FB-B9B8-71A5AE773E8D}" type="slidenum">
              <a:rPr lang="fr-FR" smtClean="0">
                <a:solidFill>
                  <a:prstClr val="black"/>
                </a:solidFill>
              </a:rPr>
              <a:pPr/>
              <a:t>1</a:t>
            </a:fld>
            <a:endParaRPr lang="fr-FR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2EE55-AEEE-46E4-A018-72C3A841ACF6}" type="datetimeFigureOut">
              <a:rPr lang="fr-FR" smtClean="0"/>
              <a:pPr/>
              <a:t>16/06/2025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50D94-D7E6-4B58-A592-17B0D7E95AE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2EE55-AEEE-46E4-A018-72C3A841ACF6}" type="datetimeFigureOut">
              <a:rPr lang="fr-FR" smtClean="0"/>
              <a:pPr/>
              <a:t>16/06/2025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50D94-D7E6-4B58-A592-17B0D7E95AE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2EE55-AEEE-46E4-A018-72C3A841ACF6}" type="datetimeFigureOut">
              <a:rPr lang="fr-FR" smtClean="0"/>
              <a:pPr/>
              <a:t>16/06/2025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50D94-D7E6-4B58-A592-17B0D7E95AE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2EE55-AEEE-46E4-A018-72C3A841ACF6}" type="datetimeFigureOut">
              <a:rPr lang="fr-FR" smtClean="0"/>
              <a:pPr/>
              <a:t>16/06/2025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50D94-D7E6-4B58-A592-17B0D7E95AE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2EE55-AEEE-46E4-A018-72C3A841ACF6}" type="datetimeFigureOut">
              <a:rPr lang="fr-FR" smtClean="0"/>
              <a:pPr/>
              <a:t>16/06/2025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50D94-D7E6-4B58-A592-17B0D7E95AE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2EE55-AEEE-46E4-A018-72C3A841ACF6}" type="datetimeFigureOut">
              <a:rPr lang="fr-FR" smtClean="0"/>
              <a:pPr/>
              <a:t>16/06/2025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50D94-D7E6-4B58-A592-17B0D7E95AE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2EE55-AEEE-46E4-A018-72C3A841ACF6}" type="datetimeFigureOut">
              <a:rPr lang="fr-FR" smtClean="0"/>
              <a:pPr/>
              <a:t>16/06/2025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50D94-D7E6-4B58-A592-17B0D7E95AE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2EE55-AEEE-46E4-A018-72C3A841ACF6}" type="datetimeFigureOut">
              <a:rPr lang="fr-FR" smtClean="0"/>
              <a:pPr/>
              <a:t>16/06/2025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50D94-D7E6-4B58-A592-17B0D7E95AE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2EE55-AEEE-46E4-A018-72C3A841ACF6}" type="datetimeFigureOut">
              <a:rPr lang="fr-FR" smtClean="0"/>
              <a:pPr/>
              <a:t>16/06/2025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50D94-D7E6-4B58-A592-17B0D7E95AE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2EE55-AEEE-46E4-A018-72C3A841ACF6}" type="datetimeFigureOut">
              <a:rPr lang="fr-FR" smtClean="0"/>
              <a:pPr/>
              <a:t>16/06/2025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50D94-D7E6-4B58-A592-17B0D7E95AE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2EE55-AEEE-46E4-A018-72C3A841ACF6}" type="datetimeFigureOut">
              <a:rPr lang="fr-FR" smtClean="0"/>
              <a:pPr/>
              <a:t>16/06/2025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50D94-D7E6-4B58-A592-17B0D7E95AE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1" y="1597821"/>
            <a:ext cx="7772400" cy="110251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1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5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4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4" y="2180037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9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9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8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78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97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17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36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56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200153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1" y="1200153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95" indent="0">
              <a:buNone/>
              <a:defRPr sz="2000" b="1"/>
            </a:lvl2pPr>
            <a:lvl3pPr marL="914391" indent="0">
              <a:buNone/>
              <a:defRPr sz="1800" b="1"/>
            </a:lvl3pPr>
            <a:lvl4pPr marL="1371586" indent="0">
              <a:buNone/>
              <a:defRPr sz="1600" b="1"/>
            </a:lvl4pPr>
            <a:lvl5pPr marL="1828782" indent="0">
              <a:buNone/>
              <a:defRPr sz="1600" b="1"/>
            </a:lvl5pPr>
            <a:lvl6pPr marL="2285977" indent="0">
              <a:buNone/>
              <a:defRPr sz="1600" b="1"/>
            </a:lvl6pPr>
            <a:lvl7pPr marL="2743173" indent="0">
              <a:buNone/>
              <a:defRPr sz="1600" b="1"/>
            </a:lvl7pPr>
            <a:lvl8pPr marL="3200368" indent="0">
              <a:buNone/>
              <a:defRPr sz="1600" b="1"/>
            </a:lvl8pPr>
            <a:lvl9pPr marL="3657563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631157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9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95" indent="0">
              <a:buNone/>
              <a:defRPr sz="2000" b="1"/>
            </a:lvl2pPr>
            <a:lvl3pPr marL="914391" indent="0">
              <a:buNone/>
              <a:defRPr sz="1800" b="1"/>
            </a:lvl3pPr>
            <a:lvl4pPr marL="1371586" indent="0">
              <a:buNone/>
              <a:defRPr sz="1600" b="1"/>
            </a:lvl4pPr>
            <a:lvl5pPr marL="1828782" indent="0">
              <a:buNone/>
              <a:defRPr sz="1600" b="1"/>
            </a:lvl5pPr>
            <a:lvl6pPr marL="2285977" indent="0">
              <a:buNone/>
              <a:defRPr sz="1600" b="1"/>
            </a:lvl6pPr>
            <a:lvl7pPr marL="2743173" indent="0">
              <a:buNone/>
              <a:defRPr sz="1600" b="1"/>
            </a:lvl7pPr>
            <a:lvl8pPr marL="3200368" indent="0">
              <a:buNone/>
              <a:defRPr sz="1600" b="1"/>
            </a:lvl8pPr>
            <a:lvl9pPr marL="3657563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9" y="1631157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2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2" y="1076327"/>
            <a:ext cx="3008312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195" indent="0">
              <a:buNone/>
              <a:defRPr sz="1200"/>
            </a:lvl2pPr>
            <a:lvl3pPr marL="914391" indent="0">
              <a:buNone/>
              <a:defRPr sz="1000"/>
            </a:lvl3pPr>
            <a:lvl4pPr marL="1371586" indent="0">
              <a:buNone/>
              <a:defRPr sz="900"/>
            </a:lvl4pPr>
            <a:lvl5pPr marL="1828782" indent="0">
              <a:buNone/>
              <a:defRPr sz="900"/>
            </a:lvl5pPr>
            <a:lvl6pPr marL="2285977" indent="0">
              <a:buNone/>
              <a:defRPr sz="900"/>
            </a:lvl6pPr>
            <a:lvl7pPr marL="2743173" indent="0">
              <a:buNone/>
              <a:defRPr sz="900"/>
            </a:lvl7pPr>
            <a:lvl8pPr marL="3200368" indent="0">
              <a:buNone/>
              <a:defRPr sz="900"/>
            </a:lvl8pPr>
            <a:lvl9pPr marL="3657563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195" indent="0">
              <a:buNone/>
              <a:defRPr sz="2800"/>
            </a:lvl2pPr>
            <a:lvl3pPr marL="914391" indent="0">
              <a:buNone/>
              <a:defRPr sz="2400"/>
            </a:lvl3pPr>
            <a:lvl4pPr marL="1371586" indent="0">
              <a:buNone/>
              <a:defRPr sz="2000"/>
            </a:lvl4pPr>
            <a:lvl5pPr marL="1828782" indent="0">
              <a:buNone/>
              <a:defRPr sz="2000"/>
            </a:lvl5pPr>
            <a:lvl6pPr marL="2285977" indent="0">
              <a:buNone/>
              <a:defRPr sz="2000"/>
            </a:lvl6pPr>
            <a:lvl7pPr marL="2743173" indent="0">
              <a:buNone/>
              <a:defRPr sz="2000"/>
            </a:lvl7pPr>
            <a:lvl8pPr marL="3200368" indent="0">
              <a:buNone/>
              <a:defRPr sz="2000"/>
            </a:lvl8pPr>
            <a:lvl9pPr marL="3657563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025505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195" indent="0">
              <a:buNone/>
              <a:defRPr sz="1200"/>
            </a:lvl2pPr>
            <a:lvl3pPr marL="914391" indent="0">
              <a:buNone/>
              <a:defRPr sz="1000"/>
            </a:lvl3pPr>
            <a:lvl4pPr marL="1371586" indent="0">
              <a:buNone/>
              <a:defRPr sz="900"/>
            </a:lvl4pPr>
            <a:lvl5pPr marL="1828782" indent="0">
              <a:buNone/>
              <a:defRPr sz="900"/>
            </a:lvl5pPr>
            <a:lvl6pPr marL="2285977" indent="0">
              <a:buNone/>
              <a:defRPr sz="900"/>
            </a:lvl6pPr>
            <a:lvl7pPr marL="2743173" indent="0">
              <a:buNone/>
              <a:defRPr sz="900"/>
            </a:lvl7pPr>
            <a:lvl8pPr marL="3200368" indent="0">
              <a:buNone/>
              <a:defRPr sz="900"/>
            </a:lvl8pPr>
            <a:lvl9pPr marL="3657563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1" y="1597820"/>
            <a:ext cx="7772400" cy="110251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1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5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4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4" y="2180036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9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9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8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78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97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17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36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56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200152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1" y="1200152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95" indent="0">
              <a:buNone/>
              <a:defRPr sz="2000" b="1"/>
            </a:lvl2pPr>
            <a:lvl3pPr marL="914391" indent="0">
              <a:buNone/>
              <a:defRPr sz="1800" b="1"/>
            </a:lvl3pPr>
            <a:lvl4pPr marL="1371586" indent="0">
              <a:buNone/>
              <a:defRPr sz="1600" b="1"/>
            </a:lvl4pPr>
            <a:lvl5pPr marL="1828782" indent="0">
              <a:buNone/>
              <a:defRPr sz="1600" b="1"/>
            </a:lvl5pPr>
            <a:lvl6pPr marL="2285977" indent="0">
              <a:buNone/>
              <a:defRPr sz="1600" b="1"/>
            </a:lvl6pPr>
            <a:lvl7pPr marL="2743173" indent="0">
              <a:buNone/>
              <a:defRPr sz="1600" b="1"/>
            </a:lvl7pPr>
            <a:lvl8pPr marL="3200368" indent="0">
              <a:buNone/>
              <a:defRPr sz="1600" b="1"/>
            </a:lvl8pPr>
            <a:lvl9pPr marL="3657563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631157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7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95" indent="0">
              <a:buNone/>
              <a:defRPr sz="2000" b="1"/>
            </a:lvl2pPr>
            <a:lvl3pPr marL="914391" indent="0">
              <a:buNone/>
              <a:defRPr sz="1800" b="1"/>
            </a:lvl3pPr>
            <a:lvl4pPr marL="1371586" indent="0">
              <a:buNone/>
              <a:defRPr sz="1600" b="1"/>
            </a:lvl4pPr>
            <a:lvl5pPr marL="1828782" indent="0">
              <a:buNone/>
              <a:defRPr sz="1600" b="1"/>
            </a:lvl5pPr>
            <a:lvl6pPr marL="2285977" indent="0">
              <a:buNone/>
              <a:defRPr sz="1600" b="1"/>
            </a:lvl6pPr>
            <a:lvl7pPr marL="2743173" indent="0">
              <a:buNone/>
              <a:defRPr sz="1600" b="1"/>
            </a:lvl7pPr>
            <a:lvl8pPr marL="3200368" indent="0">
              <a:buNone/>
              <a:defRPr sz="1600" b="1"/>
            </a:lvl8pPr>
            <a:lvl9pPr marL="3657563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7" y="1631157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2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2" y="1076326"/>
            <a:ext cx="3008312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195" indent="0">
              <a:buNone/>
              <a:defRPr sz="1200"/>
            </a:lvl2pPr>
            <a:lvl3pPr marL="914391" indent="0">
              <a:buNone/>
              <a:defRPr sz="1000"/>
            </a:lvl3pPr>
            <a:lvl4pPr marL="1371586" indent="0">
              <a:buNone/>
              <a:defRPr sz="900"/>
            </a:lvl4pPr>
            <a:lvl5pPr marL="1828782" indent="0">
              <a:buNone/>
              <a:defRPr sz="900"/>
            </a:lvl5pPr>
            <a:lvl6pPr marL="2285977" indent="0">
              <a:buNone/>
              <a:defRPr sz="900"/>
            </a:lvl6pPr>
            <a:lvl7pPr marL="2743173" indent="0">
              <a:buNone/>
              <a:defRPr sz="900"/>
            </a:lvl7pPr>
            <a:lvl8pPr marL="3200368" indent="0">
              <a:buNone/>
              <a:defRPr sz="900"/>
            </a:lvl8pPr>
            <a:lvl9pPr marL="3657563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195" indent="0">
              <a:buNone/>
              <a:defRPr sz="2800"/>
            </a:lvl2pPr>
            <a:lvl3pPr marL="914391" indent="0">
              <a:buNone/>
              <a:defRPr sz="2400"/>
            </a:lvl3pPr>
            <a:lvl4pPr marL="1371586" indent="0">
              <a:buNone/>
              <a:defRPr sz="2000"/>
            </a:lvl4pPr>
            <a:lvl5pPr marL="1828782" indent="0">
              <a:buNone/>
              <a:defRPr sz="2000"/>
            </a:lvl5pPr>
            <a:lvl6pPr marL="2285977" indent="0">
              <a:buNone/>
              <a:defRPr sz="2000"/>
            </a:lvl6pPr>
            <a:lvl7pPr marL="2743173" indent="0">
              <a:buNone/>
              <a:defRPr sz="2000"/>
            </a:lvl7pPr>
            <a:lvl8pPr marL="3200368" indent="0">
              <a:buNone/>
              <a:defRPr sz="2000"/>
            </a:lvl8pPr>
            <a:lvl9pPr marL="3657563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195" indent="0">
              <a:buNone/>
              <a:defRPr sz="1200"/>
            </a:lvl2pPr>
            <a:lvl3pPr marL="914391" indent="0">
              <a:buNone/>
              <a:defRPr sz="1000"/>
            </a:lvl3pPr>
            <a:lvl4pPr marL="1371586" indent="0">
              <a:buNone/>
              <a:defRPr sz="900"/>
            </a:lvl4pPr>
            <a:lvl5pPr marL="1828782" indent="0">
              <a:buNone/>
              <a:defRPr sz="900"/>
            </a:lvl5pPr>
            <a:lvl6pPr marL="2285977" indent="0">
              <a:buNone/>
              <a:defRPr sz="900"/>
            </a:lvl6pPr>
            <a:lvl7pPr marL="2743173" indent="0">
              <a:buNone/>
              <a:defRPr sz="900"/>
            </a:lvl7pPr>
            <a:lvl8pPr marL="3200368" indent="0">
              <a:buNone/>
              <a:defRPr sz="900"/>
            </a:lvl8pPr>
            <a:lvl9pPr marL="3657563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62EE55-AEEE-46E4-A018-72C3A841ACF6}" type="datetimeFigureOut">
              <a:rPr lang="fr-FR" smtClean="0"/>
              <a:pPr/>
              <a:t>16/06/2025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F50D94-D7E6-4B58-A592-17B0D7E95AE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1" y="205979"/>
            <a:ext cx="8229600" cy="857250"/>
          </a:xfrm>
          <a:prstGeom prst="rect">
            <a:avLst/>
          </a:prstGeom>
        </p:spPr>
        <p:txBody>
          <a:bodyPr vert="horz" lIns="91439" tIns="45720" rIns="91439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1" y="1200153"/>
            <a:ext cx="8229600" cy="3394472"/>
          </a:xfrm>
          <a:prstGeom prst="rect">
            <a:avLst/>
          </a:prstGeom>
        </p:spPr>
        <p:txBody>
          <a:bodyPr vert="horz" lIns="91439" tIns="45720" rIns="91439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39" tIns="45720" rIns="91439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391"/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914391"/>
              <a:t>16/06/2025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1" y="4767264"/>
            <a:ext cx="2895600" cy="273844"/>
          </a:xfrm>
          <a:prstGeom prst="rect">
            <a:avLst/>
          </a:prstGeom>
        </p:spPr>
        <p:txBody>
          <a:bodyPr vert="horz" lIns="91439" tIns="45720" rIns="91439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391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39" tIns="45720" rIns="91439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391"/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914391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4000">
    <p:dissolve/>
  </p:transition>
  <p:txStyles>
    <p:titleStyle>
      <a:lvl1pPr algn="ctr" defTabSz="914391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97" indent="-342897" algn="l" defTabSz="914391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43" indent="-285747" algn="l" defTabSz="914391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89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84" indent="-228598" algn="l" defTabSz="914391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79" indent="-228598" algn="l" defTabSz="914391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75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70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66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61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95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91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86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82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77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73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68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63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1" y="205979"/>
            <a:ext cx="8229600" cy="857250"/>
          </a:xfrm>
          <a:prstGeom prst="rect">
            <a:avLst/>
          </a:prstGeom>
        </p:spPr>
        <p:txBody>
          <a:bodyPr vert="horz" lIns="91439" tIns="45720" rIns="91439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1" y="1200152"/>
            <a:ext cx="8229600" cy="3394472"/>
          </a:xfrm>
          <a:prstGeom prst="rect">
            <a:avLst/>
          </a:prstGeom>
        </p:spPr>
        <p:txBody>
          <a:bodyPr vert="horz" lIns="91439" tIns="45720" rIns="91439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39" tIns="45720" rIns="91439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391"/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914391"/>
              <a:t>16/06/2025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1" y="4767263"/>
            <a:ext cx="2895600" cy="273844"/>
          </a:xfrm>
          <a:prstGeom prst="rect">
            <a:avLst/>
          </a:prstGeom>
        </p:spPr>
        <p:txBody>
          <a:bodyPr vert="horz" lIns="91439" tIns="45720" rIns="91439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391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39" tIns="45720" rIns="91439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391"/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914391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 advTm="4000">
    <p:dissolve/>
  </p:transition>
  <p:txStyles>
    <p:titleStyle>
      <a:lvl1pPr algn="ctr" defTabSz="914391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97" indent="-342897" algn="l" defTabSz="914391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43" indent="-285747" algn="l" defTabSz="914391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89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84" indent="-228598" algn="l" defTabSz="914391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79" indent="-228598" algn="l" defTabSz="914391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75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70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66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61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95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91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86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82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77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73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68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63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3.jpeg"/><Relationship Id="rId5" Type="http://schemas.openxmlformats.org/officeDocument/2006/relationships/image" Target="../media/image2.gif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0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gif"/><Relationship Id="rId3" Type="http://schemas.openxmlformats.org/officeDocument/2006/relationships/image" Target="../media/image27.gif"/><Relationship Id="rId7" Type="http://schemas.openxmlformats.org/officeDocument/2006/relationships/image" Target="../media/image31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30.gif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22380000">
            <a:off x="4176000" y="252001"/>
            <a:ext cx="4824000" cy="3039806"/>
          </a:xfrm>
          <a:prstGeom prst="rect">
            <a:avLst/>
          </a:prstGeom>
          <a:noFill/>
        </p:spPr>
        <p:txBody>
          <a:bodyPr wrap="none" rtlCol="0">
            <a:prstTxWarp prst="textArchUpPour">
              <a:avLst/>
            </a:prstTxWarp>
            <a:spAutoFit/>
          </a:bodyPr>
          <a:lstStyle/>
          <a:p>
            <a:pPr defTabSz="914391"/>
            <a:r>
              <a:rPr lang="fr-FR" b="1" dirty="0">
                <a:ln w="25400">
                  <a:solidFill>
                    <a:srgbClr val="FFFF00"/>
                  </a:solidFill>
                </a:ln>
                <a:solidFill>
                  <a:srgbClr val="00B050"/>
                </a:solidFill>
                <a:latin typeface="Bernard MT Condensed" pitchFamily="18" charset="0"/>
              </a:rPr>
              <a:t>Escapade  belg</a:t>
            </a:r>
            <a:r>
              <a:rPr lang="fr-FR" b="1" dirty="0">
                <a:ln w="41275">
                  <a:solidFill>
                    <a:srgbClr val="FFFF00"/>
                  </a:solidFill>
                </a:ln>
                <a:solidFill>
                  <a:srgbClr val="00B050"/>
                </a:solidFill>
                <a:latin typeface="Bernard MT Condensed" pitchFamily="18" charset="0"/>
              </a:rPr>
              <a:t>e</a:t>
            </a: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>
            <a:off x="108000" y="108001"/>
            <a:ext cx="4067944" cy="3744416"/>
          </a:xfrm>
          <a:prstGeom prst="rect">
            <a:avLst/>
          </a:prstGeom>
          <a:noFill/>
        </p:spPr>
        <p:txBody>
          <a:bodyPr wrap="none" rtlCol="0">
            <a:prstTxWarp prst="textArchUpPour">
              <a:avLst/>
            </a:prstTxWarp>
            <a:spAutoFit/>
          </a:bodyPr>
          <a:lstStyle/>
          <a:p>
            <a:pPr defTabSz="914391"/>
            <a:r>
              <a:rPr lang="fr-FR" sz="7200" b="1" dirty="0">
                <a:ln w="41275">
                  <a:solidFill>
                    <a:prstClr val="black"/>
                  </a:solidFill>
                </a:ln>
                <a:solidFill>
                  <a:srgbClr val="00B050"/>
                </a:solidFill>
                <a:latin typeface="Bernard MT Condensed" pitchFamily="18" charset="0"/>
              </a:rPr>
              <a:t>De  Lange</a:t>
            </a:r>
          </a:p>
        </p:txBody>
      </p:sp>
      <p:sp>
        <p:nvSpPr>
          <p:cNvPr id="4" name="Rectangle 3"/>
          <p:cNvSpPr>
            <a:spLocks noChangeAspect="1"/>
          </p:cNvSpPr>
          <p:nvPr/>
        </p:nvSpPr>
        <p:spPr>
          <a:xfrm>
            <a:off x="4068000" y="2052002"/>
            <a:ext cx="298807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14391"/>
            <a:r>
              <a:rPr lang="fr-FR" sz="2800" b="1" dirty="0">
                <a:ln w="0">
                  <a:noFill/>
                </a:ln>
                <a:solidFill>
                  <a:prstClr val="white"/>
                </a:solidFill>
                <a:latin typeface="Chiller" pitchFamily="82" charset="0"/>
              </a:rPr>
              <a:t>Une photographie, c'est   un arrêt du cœur d'une fraction de seconde</a:t>
            </a:r>
          </a:p>
        </p:txBody>
      </p:sp>
      <p:sp>
        <p:nvSpPr>
          <p:cNvPr id="5" name="Rectangle 4"/>
          <p:cNvSpPr/>
          <p:nvPr/>
        </p:nvSpPr>
        <p:spPr>
          <a:xfrm>
            <a:off x="108000" y="3672000"/>
            <a:ext cx="662424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14391"/>
            <a:r>
              <a:rPr lang="fr-FR" sz="4800" dirty="0" smtClean="0">
                <a:ln w="38100">
                  <a:solidFill>
                    <a:prstClr val="black"/>
                  </a:solidFill>
                </a:ln>
                <a:solidFill>
                  <a:srgbClr val="FFFF00"/>
                </a:solidFill>
                <a:latin typeface="Cooper Black" pitchFamily="18" charset="0"/>
              </a:rPr>
              <a:t>Abbaye bénédictine </a:t>
            </a:r>
          </a:p>
          <a:p>
            <a:pPr algn="ctr" defTabSz="914391"/>
            <a:r>
              <a:rPr lang="fr-FR" sz="4800" dirty="0" smtClean="0">
                <a:ln w="38100">
                  <a:solidFill>
                    <a:prstClr val="black"/>
                  </a:solidFill>
                </a:ln>
                <a:solidFill>
                  <a:srgbClr val="FFFF00"/>
                </a:solidFill>
                <a:latin typeface="Cooper Black" pitchFamily="18" charset="0"/>
              </a:rPr>
              <a:t>de </a:t>
            </a:r>
            <a:r>
              <a:rPr lang="fr-FR" sz="4800" dirty="0" err="1" smtClean="0">
                <a:ln w="38100">
                  <a:solidFill>
                    <a:prstClr val="black"/>
                  </a:solidFill>
                </a:ln>
                <a:solidFill>
                  <a:srgbClr val="FFFF00"/>
                </a:solidFill>
                <a:latin typeface="Cooper Black" pitchFamily="18" charset="0"/>
              </a:rPr>
              <a:t>Maredret</a:t>
            </a:r>
            <a:endParaRPr lang="fr-FR" sz="4800" dirty="0">
              <a:ln w="38100">
                <a:solidFill>
                  <a:prstClr val="black"/>
                </a:solidFill>
              </a:ln>
              <a:solidFill>
                <a:srgbClr val="FFFF00"/>
              </a:solidFill>
              <a:latin typeface="Cooper Black" pitchFamily="18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 rot="-180000">
            <a:off x="755576" y="2592000"/>
            <a:ext cx="309634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391"/>
            <a:r>
              <a:rPr lang="fr-FR" sz="2000" dirty="0">
                <a:ln w="1905">
                  <a:noFill/>
                </a:ln>
                <a:solidFill>
                  <a:srgbClr val="FFFF00"/>
                </a:solidFill>
                <a:latin typeface="Cookie" pitchFamily="2" charset="0"/>
                <a:cs typeface="Dubai Medium" pitchFamily="34" charset="-78"/>
              </a:rPr>
              <a:t>Photos  prises  </a:t>
            </a:r>
          </a:p>
          <a:p>
            <a:pPr algn="ctr" defTabSz="914391"/>
            <a:r>
              <a:rPr lang="fr-FR" sz="2000" dirty="0">
                <a:ln w="1905">
                  <a:noFill/>
                </a:ln>
                <a:solidFill>
                  <a:srgbClr val="FFFF00"/>
                </a:solidFill>
                <a:latin typeface="Cookie" pitchFamily="2" charset="0"/>
                <a:cs typeface="Dubai Medium" pitchFamily="34" charset="-78"/>
              </a:rPr>
              <a:t>par  un  randonneur  assidu</a:t>
            </a:r>
          </a:p>
          <a:p>
            <a:pPr algn="ctr" defTabSz="914391"/>
            <a:r>
              <a:rPr lang="fr-FR" sz="2000" dirty="0">
                <a:ln w="1905">
                  <a:noFill/>
                </a:ln>
                <a:solidFill>
                  <a:srgbClr val="FFFF00"/>
                </a:solidFill>
                <a:latin typeface="Cookie" pitchFamily="2" charset="0"/>
                <a:cs typeface="Dubai Medium" pitchFamily="34" charset="-78"/>
              </a:rPr>
              <a:t>pour  le  plaisir  du  partage</a:t>
            </a:r>
          </a:p>
          <a:p>
            <a:pPr algn="ctr" defTabSz="914391"/>
            <a:r>
              <a:rPr lang="fr-FR" sz="2000" dirty="0">
                <a:ln w="1905">
                  <a:noFill/>
                </a:ln>
                <a:solidFill>
                  <a:srgbClr val="FFFF00"/>
                </a:solidFill>
                <a:latin typeface="Cookie" pitchFamily="2" charset="0"/>
                <a:cs typeface="Dubai Medium" pitchFamily="34" charset="-78"/>
              </a:rPr>
              <a:t>de  la  nature  traversée</a:t>
            </a:r>
          </a:p>
        </p:txBody>
      </p:sp>
      <p:pic>
        <p:nvPicPr>
          <p:cNvPr id="7" name="Image 6" descr="0a0000004fc2601e3b7a01d5cee3b3abcc08820f78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-180000">
            <a:off x="2771800" y="1851670"/>
            <a:ext cx="1110000" cy="900000"/>
          </a:xfrm>
          <a:prstGeom prst="rect">
            <a:avLst/>
          </a:prstGeom>
        </p:spPr>
      </p:pic>
      <p:sp>
        <p:nvSpPr>
          <p:cNvPr id="8" name="ZoneTexte 7"/>
          <p:cNvSpPr txBox="1"/>
          <p:nvPr/>
        </p:nvSpPr>
        <p:spPr>
          <a:xfrm>
            <a:off x="7956376" y="3312002"/>
            <a:ext cx="118762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391"/>
            <a:r>
              <a:rPr lang="fr-FR" sz="6000" b="1" dirty="0" smtClean="0">
                <a:ln w="38100">
                  <a:solidFill>
                    <a:prstClr val="black">
                      <a:lumMod val="65000"/>
                      <a:lumOff val="35000"/>
                    </a:prstClr>
                  </a:solidFill>
                </a:ln>
                <a:blipFill>
                  <a:blip r:embed="rId6"/>
                  <a:stretch>
                    <a:fillRect/>
                  </a:stretch>
                </a:blipFill>
                <a:latin typeface="Cooper Black" pitchFamily="18" charset="0"/>
              </a:rPr>
              <a:t>48</a:t>
            </a:r>
            <a:endParaRPr lang="fr-FR" sz="6000" b="1" dirty="0">
              <a:ln w="38100">
                <a:solidFill>
                  <a:prstClr val="black">
                    <a:lumMod val="65000"/>
                    <a:lumOff val="35000"/>
                  </a:prstClr>
                </a:solidFill>
              </a:ln>
              <a:blipFill>
                <a:blip r:embed="rId6"/>
                <a:stretch>
                  <a:fillRect/>
                </a:stretch>
              </a:blipFill>
              <a:latin typeface="Cooper Black" pitchFamily="18" charset="0"/>
            </a:endParaRPr>
          </a:p>
        </p:txBody>
      </p:sp>
      <p:pic>
        <p:nvPicPr>
          <p:cNvPr id="10" name="Taizé Instrumental 09.wav">
            <a:hlinkClick r:id="" action="ppaction://media"/>
          </p:cNvPr>
          <p:cNvPicPr>
            <a:picLocks noRot="1" noChangeAspect="1"/>
          </p:cNvPicPr>
          <p:nvPr>
            <a:wavAudioFile r:embed="rId1" name="Taizé Instrumental 09.wav"/>
          </p:nvPr>
        </p:nvPicPr>
        <p:blipFill>
          <a:blip r:embed="rId7" cstate="print"/>
          <a:stretch>
            <a:fillRect/>
          </a:stretch>
        </p:blipFill>
        <p:spPr>
          <a:xfrm>
            <a:off x="6876256" y="1563638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slow" advTm="30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2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8150"/>
                            </p:stCondLst>
                            <p:childTnLst>
                              <p:par>
                                <p:cTn id="36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9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36000"/>
            <a:ext cx="9144000" cy="50475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1900" dirty="0" smtClean="0">
                <a:solidFill>
                  <a:srgbClr val="BACACA"/>
                </a:solidFill>
                <a:latin typeface="Old English Text MT" pitchFamily="66" charset="0"/>
              </a:rPr>
              <a:t>L'abbaye des saints Jean et Scolastique, plus connue sous le nom</a:t>
            </a:r>
            <a:r>
              <a:rPr lang="fr-FR" dirty="0" smtClean="0">
                <a:solidFill>
                  <a:srgbClr val="BACACA"/>
                </a:solidFill>
                <a:latin typeface="Old English Text MT" pitchFamily="66" charset="0"/>
              </a:rPr>
              <a:t> </a:t>
            </a:r>
            <a:r>
              <a:rPr lang="fr-FR" sz="3200" b="1" dirty="0" smtClean="0">
                <a:solidFill>
                  <a:srgbClr val="BACACA"/>
                </a:solidFill>
                <a:latin typeface="Old English Text MT" pitchFamily="66" charset="0"/>
              </a:rPr>
              <a:t>abbaye de </a:t>
            </a:r>
            <a:r>
              <a:rPr lang="fr-FR" sz="3200" b="1" dirty="0" err="1" smtClean="0">
                <a:solidFill>
                  <a:srgbClr val="BACACA"/>
                </a:solidFill>
                <a:latin typeface="Old English Text MT" pitchFamily="66" charset="0"/>
              </a:rPr>
              <a:t>Maredret</a:t>
            </a:r>
            <a:r>
              <a:rPr lang="fr-FR" dirty="0" smtClean="0">
                <a:solidFill>
                  <a:srgbClr val="BACACA"/>
                </a:solidFill>
                <a:latin typeface="Old English Text MT" pitchFamily="66" charset="0"/>
              </a:rPr>
              <a:t>, </a:t>
            </a:r>
            <a:r>
              <a:rPr lang="fr-FR" sz="1900" dirty="0" smtClean="0">
                <a:solidFill>
                  <a:srgbClr val="BACACA"/>
                </a:solidFill>
                <a:latin typeface="Old English Text MT" pitchFamily="66" charset="0"/>
              </a:rPr>
              <a:t>est une abbaye de moniales bénédictines située à l'écart du village de </a:t>
            </a:r>
            <a:r>
              <a:rPr lang="fr-FR" sz="1900" dirty="0" err="1" smtClean="0">
                <a:solidFill>
                  <a:srgbClr val="BACACA"/>
                </a:solidFill>
                <a:latin typeface="Old English Text MT" pitchFamily="66" charset="0"/>
              </a:rPr>
              <a:t>Maredret</a:t>
            </a:r>
            <a:r>
              <a:rPr lang="fr-FR" sz="1900" dirty="0" smtClean="0">
                <a:solidFill>
                  <a:srgbClr val="BACACA"/>
                </a:solidFill>
                <a:latin typeface="Old English Text MT" pitchFamily="66" charset="0"/>
              </a:rPr>
              <a:t>. </a:t>
            </a:r>
            <a:r>
              <a:rPr lang="fr-FR" sz="1900" dirty="0" smtClean="0">
                <a:solidFill>
                  <a:srgbClr val="BACACA"/>
                </a:solidFill>
                <a:latin typeface="Old English Text MT" pitchFamily="66" charset="0"/>
              </a:rPr>
              <a:t>Fondée </a:t>
            </a:r>
            <a:r>
              <a:rPr lang="fr-FR" sz="1900" dirty="0" smtClean="0">
                <a:solidFill>
                  <a:srgbClr val="BACACA"/>
                </a:solidFill>
                <a:latin typeface="Old English Text MT" pitchFamily="66" charset="0"/>
              </a:rPr>
              <a:t>en 1891 par sept moniales, elle est affiliée à la congrégation de l'Annonciation au sein de la confédération bénédictine. </a:t>
            </a:r>
            <a:endParaRPr lang="fr-FR" sz="1900" dirty="0" smtClean="0">
              <a:solidFill>
                <a:srgbClr val="BACACA"/>
              </a:solidFill>
              <a:latin typeface="Old English Text MT" pitchFamily="66" charset="0"/>
            </a:endParaRPr>
          </a:p>
          <a:p>
            <a:pPr algn="ctr"/>
            <a:endParaRPr lang="fr-FR" sz="1100" dirty="0" smtClean="0">
              <a:solidFill>
                <a:srgbClr val="BACACA"/>
              </a:solidFill>
              <a:latin typeface="Old English Text MT" pitchFamily="66" charset="0"/>
            </a:endParaRPr>
          </a:p>
          <a:p>
            <a:pPr algn="ctr"/>
            <a:r>
              <a:rPr lang="fr-FR" sz="1900" dirty="0" smtClean="0">
                <a:solidFill>
                  <a:srgbClr val="BACACA"/>
                </a:solidFill>
                <a:latin typeface="Old English Text MT" pitchFamily="66" charset="0"/>
              </a:rPr>
              <a:t>L'abbaye </a:t>
            </a:r>
            <a:r>
              <a:rPr lang="fr-FR" sz="1900" dirty="0" smtClean="0">
                <a:solidFill>
                  <a:srgbClr val="BACACA"/>
                </a:solidFill>
                <a:latin typeface="Old English Text MT" pitchFamily="66" charset="0"/>
              </a:rPr>
              <a:t>de </a:t>
            </a:r>
            <a:r>
              <a:rPr lang="fr-FR" sz="1900" dirty="0" err="1" smtClean="0">
                <a:solidFill>
                  <a:srgbClr val="BACACA"/>
                </a:solidFill>
                <a:latin typeface="Old English Text MT" pitchFamily="66" charset="0"/>
              </a:rPr>
              <a:t>Maredret</a:t>
            </a:r>
            <a:r>
              <a:rPr lang="fr-FR" sz="1900" dirty="0" smtClean="0">
                <a:solidFill>
                  <a:srgbClr val="BACACA"/>
                </a:solidFill>
                <a:latin typeface="Old English Text MT" pitchFamily="66" charset="0"/>
              </a:rPr>
              <a:t> est construite dès 1893 sous l'impulsion d'Agnès de </a:t>
            </a:r>
            <a:r>
              <a:rPr lang="fr-FR" sz="1900" dirty="0" err="1" smtClean="0">
                <a:solidFill>
                  <a:srgbClr val="BACACA"/>
                </a:solidFill>
                <a:latin typeface="Old English Text MT" pitchFamily="66" charset="0"/>
              </a:rPr>
              <a:t>Hemptinne</a:t>
            </a:r>
            <a:r>
              <a:rPr lang="fr-FR" sz="1900" dirty="0" smtClean="0">
                <a:solidFill>
                  <a:srgbClr val="BACACA"/>
                </a:solidFill>
                <a:latin typeface="Old English Text MT" pitchFamily="66" charset="0"/>
              </a:rPr>
              <a:t>. </a:t>
            </a:r>
          </a:p>
          <a:p>
            <a:pPr algn="ctr"/>
            <a:r>
              <a:rPr lang="fr-FR" sz="1900" dirty="0" smtClean="0">
                <a:solidFill>
                  <a:srgbClr val="BACACA"/>
                </a:solidFill>
                <a:latin typeface="Old English Text MT" pitchFamily="66" charset="0"/>
              </a:rPr>
              <a:t>Celle-ci </a:t>
            </a:r>
            <a:r>
              <a:rPr lang="fr-FR" sz="1900" dirty="0" smtClean="0">
                <a:solidFill>
                  <a:srgbClr val="BACACA"/>
                </a:solidFill>
                <a:latin typeface="Old English Text MT" pitchFamily="66" charset="0"/>
              </a:rPr>
              <a:t>finance la construction sur ses deniers propres, sur un terrain offert par la famille </a:t>
            </a:r>
            <a:r>
              <a:rPr lang="fr-FR" sz="1900" dirty="0" err="1" smtClean="0">
                <a:solidFill>
                  <a:srgbClr val="BACACA"/>
                </a:solidFill>
                <a:latin typeface="Old English Text MT" pitchFamily="66" charset="0"/>
              </a:rPr>
              <a:t>Desclée</a:t>
            </a:r>
            <a:r>
              <a:rPr lang="fr-FR" sz="1900" dirty="0" smtClean="0">
                <a:solidFill>
                  <a:srgbClr val="BACACA"/>
                </a:solidFill>
                <a:latin typeface="Old English Text MT" pitchFamily="66" charset="0"/>
              </a:rPr>
              <a:t>. </a:t>
            </a:r>
            <a:endParaRPr lang="fr-FR" sz="1900" dirty="0" smtClean="0">
              <a:solidFill>
                <a:srgbClr val="BACACA"/>
              </a:solidFill>
              <a:latin typeface="Old English Text MT" pitchFamily="66" charset="0"/>
            </a:endParaRPr>
          </a:p>
          <a:p>
            <a:pPr algn="ctr"/>
            <a:r>
              <a:rPr lang="fr-FR" sz="1900" dirty="0" smtClean="0">
                <a:solidFill>
                  <a:srgbClr val="BACACA"/>
                </a:solidFill>
                <a:latin typeface="Old English Text MT" pitchFamily="66" charset="0"/>
              </a:rPr>
              <a:t>Agnès </a:t>
            </a:r>
            <a:r>
              <a:rPr lang="fr-FR" sz="1900" dirty="0" smtClean="0">
                <a:solidFill>
                  <a:srgbClr val="BACACA"/>
                </a:solidFill>
                <a:latin typeface="Old English Text MT" pitchFamily="66" charset="0"/>
              </a:rPr>
              <a:t>de </a:t>
            </a:r>
            <a:r>
              <a:rPr lang="fr-FR" sz="1900" dirty="0" err="1" smtClean="0">
                <a:solidFill>
                  <a:srgbClr val="BACACA"/>
                </a:solidFill>
                <a:latin typeface="Old English Text MT" pitchFamily="66" charset="0"/>
              </a:rPr>
              <a:t>Hemptinne</a:t>
            </a:r>
            <a:r>
              <a:rPr lang="fr-FR" sz="1900" dirty="0" smtClean="0">
                <a:solidFill>
                  <a:srgbClr val="BACACA"/>
                </a:solidFill>
                <a:latin typeface="Old English Text MT" pitchFamily="66" charset="0"/>
              </a:rPr>
              <a:t> a acquis préalablement une solide formation religieuse et monastique au monastère de </a:t>
            </a:r>
            <a:r>
              <a:rPr lang="fr-FR" sz="1900" dirty="0" err="1" smtClean="0">
                <a:solidFill>
                  <a:srgbClr val="BACACA"/>
                </a:solidFill>
                <a:latin typeface="Old English Text MT" pitchFamily="66" charset="0"/>
              </a:rPr>
              <a:t>Solesme</a:t>
            </a:r>
            <a:r>
              <a:rPr lang="fr-FR" sz="1900" dirty="0" smtClean="0">
                <a:solidFill>
                  <a:srgbClr val="BACACA"/>
                </a:solidFill>
                <a:latin typeface="Old English Text MT" pitchFamily="66" charset="0"/>
              </a:rPr>
              <a:t>, ce qui lui permet de fonder l'abbaye de </a:t>
            </a:r>
            <a:r>
              <a:rPr lang="fr-FR" sz="1900" dirty="0" err="1" smtClean="0">
                <a:solidFill>
                  <a:srgbClr val="BACACA"/>
                </a:solidFill>
                <a:latin typeface="Old English Text MT" pitchFamily="66" charset="0"/>
              </a:rPr>
              <a:t>Maredret</a:t>
            </a:r>
            <a:r>
              <a:rPr lang="fr-FR" sz="1900" dirty="0" smtClean="0">
                <a:solidFill>
                  <a:srgbClr val="BACACA"/>
                </a:solidFill>
                <a:latin typeface="Old English Text MT" pitchFamily="66" charset="0"/>
              </a:rPr>
              <a:t> en 1891 </a:t>
            </a:r>
            <a:endParaRPr lang="fr-FR" sz="1900" dirty="0" smtClean="0">
              <a:solidFill>
                <a:srgbClr val="BACACA"/>
              </a:solidFill>
              <a:latin typeface="Old English Text MT" pitchFamily="66" charset="0"/>
            </a:endParaRPr>
          </a:p>
          <a:p>
            <a:pPr algn="ctr"/>
            <a:r>
              <a:rPr lang="fr-FR" sz="1900" dirty="0" smtClean="0">
                <a:solidFill>
                  <a:srgbClr val="BACACA"/>
                </a:solidFill>
                <a:latin typeface="Old English Text MT" pitchFamily="66" charset="0"/>
              </a:rPr>
              <a:t>avec </a:t>
            </a:r>
            <a:r>
              <a:rPr lang="fr-FR" sz="1900" dirty="0" smtClean="0">
                <a:solidFill>
                  <a:srgbClr val="BACACA"/>
                </a:solidFill>
                <a:latin typeface="Old English Text MT" pitchFamily="66" charset="0"/>
              </a:rPr>
              <a:t>sept sœurs et d'y devenir la première sœur abbesse. Elle participe ensuite </a:t>
            </a:r>
            <a:r>
              <a:rPr lang="fr-FR" sz="1900" dirty="0" smtClean="0">
                <a:solidFill>
                  <a:srgbClr val="BACACA"/>
                </a:solidFill>
                <a:latin typeface="Old English Text MT" pitchFamily="66" charset="0"/>
              </a:rPr>
              <a:t>activement</a:t>
            </a:r>
          </a:p>
          <a:p>
            <a:pPr algn="ctr"/>
            <a:r>
              <a:rPr lang="fr-FR" sz="1900" dirty="0" smtClean="0">
                <a:solidFill>
                  <a:srgbClr val="BACACA"/>
                </a:solidFill>
                <a:latin typeface="Old English Text MT" pitchFamily="66" charset="0"/>
              </a:rPr>
              <a:t> </a:t>
            </a:r>
            <a:r>
              <a:rPr lang="fr-FR" sz="1900" dirty="0" smtClean="0">
                <a:solidFill>
                  <a:srgbClr val="BACACA"/>
                </a:solidFill>
                <a:latin typeface="Old English Text MT" pitchFamily="66" charset="0"/>
              </a:rPr>
              <a:t>à la construction de l'église abbatiale, ouvrage néogothique réputé pour son acoustique, </a:t>
            </a:r>
            <a:endParaRPr lang="fr-FR" sz="1900" dirty="0" smtClean="0">
              <a:solidFill>
                <a:srgbClr val="BACACA"/>
              </a:solidFill>
              <a:latin typeface="Old English Text MT" pitchFamily="66" charset="0"/>
            </a:endParaRPr>
          </a:p>
          <a:p>
            <a:pPr algn="ctr"/>
            <a:r>
              <a:rPr lang="fr-FR" sz="1900" dirty="0" smtClean="0">
                <a:solidFill>
                  <a:srgbClr val="BACACA"/>
                </a:solidFill>
                <a:latin typeface="Old English Text MT" pitchFamily="66" charset="0"/>
              </a:rPr>
              <a:t>et </a:t>
            </a:r>
            <a:r>
              <a:rPr lang="fr-FR" sz="1900" dirty="0" smtClean="0">
                <a:solidFill>
                  <a:srgbClr val="BACACA"/>
                </a:solidFill>
                <a:latin typeface="Old English Text MT" pitchFamily="66" charset="0"/>
              </a:rPr>
              <a:t>à sa décoration. </a:t>
            </a:r>
            <a:endParaRPr lang="fr-FR" sz="1900" dirty="0" smtClean="0">
              <a:solidFill>
                <a:srgbClr val="BACACA"/>
              </a:solidFill>
              <a:latin typeface="Old English Text MT" pitchFamily="66" charset="0"/>
            </a:endParaRPr>
          </a:p>
          <a:p>
            <a:pPr algn="ctr"/>
            <a:r>
              <a:rPr lang="fr-FR" sz="1900" dirty="0" smtClean="0">
                <a:solidFill>
                  <a:srgbClr val="BACACA"/>
                </a:solidFill>
                <a:latin typeface="Old English Text MT" pitchFamily="66" charset="0"/>
              </a:rPr>
              <a:t>Un </a:t>
            </a:r>
            <a:r>
              <a:rPr lang="fr-FR" sz="1900" dirty="0" smtClean="0">
                <a:solidFill>
                  <a:srgbClr val="BACACA"/>
                </a:solidFill>
                <a:latin typeface="Old English Text MT" pitchFamily="66" charset="0"/>
              </a:rPr>
              <a:t>atelier d’enluminure fut créé dès la fondation de l’abbaye, en 1893. Les moniales s’initièrent à l’art médiéval de l’enluminure de textes sacrés, redécouvrant et adoptant les techniques traditionnelles du style </a:t>
            </a:r>
            <a:r>
              <a:rPr lang="fr-FR" sz="1900" dirty="0" smtClean="0">
                <a:solidFill>
                  <a:srgbClr val="BACACA"/>
                </a:solidFill>
                <a:latin typeface="Old English Text MT" pitchFamily="66" charset="0"/>
              </a:rPr>
              <a:t>médiéval</a:t>
            </a:r>
            <a:r>
              <a:rPr lang="fr-FR" sz="1900" dirty="0" smtClean="0">
                <a:solidFill>
                  <a:srgbClr val="7F9D9C"/>
                </a:solidFill>
                <a:latin typeface="Old English Text MT" pitchFamily="66" charset="0"/>
              </a:rPr>
              <a:t>.</a:t>
            </a:r>
            <a:endParaRPr lang="fr-FR" sz="1900" dirty="0">
              <a:solidFill>
                <a:srgbClr val="7F9D9C"/>
              </a:solidFill>
              <a:latin typeface="Old English Text MT" pitchFamily="66" charset="0"/>
            </a:endParaRPr>
          </a:p>
        </p:txBody>
      </p:sp>
      <p:pic>
        <p:nvPicPr>
          <p:cNvPr id="3" name="Image 2" descr="0a0000003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748000" y="4752000"/>
            <a:ext cx="297180" cy="297180"/>
          </a:xfrm>
          <a:prstGeom prst="rect">
            <a:avLst/>
          </a:prstGeom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Abdij_van_Maredret_0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17386" y="0"/>
            <a:ext cx="7709227" cy="51435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Abdij_van_Maredret_0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8529" y="0"/>
            <a:ext cx="6866941" cy="51435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9538840_1803803987214910_461250087320906032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125390" y="0"/>
            <a:ext cx="2893219" cy="5143500"/>
          </a:xfrm>
          <a:prstGeom prst="rect">
            <a:avLst/>
          </a:prstGeom>
        </p:spPr>
      </p:pic>
      <p:pic>
        <p:nvPicPr>
          <p:cNvPr id="3" name="Image 2" descr="500654501_1803803737214935_4054049064738817837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250781" y="0"/>
            <a:ext cx="2893219" cy="5143500"/>
          </a:xfrm>
          <a:prstGeom prst="rect">
            <a:avLst/>
          </a:prstGeom>
        </p:spPr>
      </p:pic>
      <p:pic>
        <p:nvPicPr>
          <p:cNvPr id="4" name="Image 3" descr="502555410_1803803693881606_1744298501083273545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2893219" cy="5143500"/>
          </a:xfrm>
          <a:prstGeom prst="rect">
            <a:avLst/>
          </a:prstGeom>
        </p:spPr>
      </p:pic>
      <p:cxnSp>
        <p:nvCxnSpPr>
          <p:cNvPr id="6" name="Connecteur droit 5"/>
          <p:cNvCxnSpPr/>
          <p:nvPr/>
        </p:nvCxnSpPr>
        <p:spPr>
          <a:xfrm>
            <a:off x="3024000" y="0"/>
            <a:ext cx="0" cy="5143500"/>
          </a:xfrm>
          <a:prstGeom prst="line">
            <a:avLst/>
          </a:prstGeom>
          <a:ln w="635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Connecteur droit 7"/>
          <p:cNvCxnSpPr/>
          <p:nvPr/>
        </p:nvCxnSpPr>
        <p:spPr>
          <a:xfrm>
            <a:off x="6138000" y="0"/>
            <a:ext cx="0" cy="5143500"/>
          </a:xfrm>
          <a:prstGeom prst="line">
            <a:avLst/>
          </a:prstGeom>
          <a:ln w="635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Abdij_van_Maredret_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17386" y="0"/>
            <a:ext cx="7709227" cy="51435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6839cc7c7a1c62dbe3561961_Abbay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12867" y="0"/>
            <a:ext cx="7718265" cy="51435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5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240000" y="2052000"/>
            <a:ext cx="42386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  <a:latin typeface="Lucida Calligraphy" pitchFamily="66" charset="0"/>
              </a:rPr>
              <a:t>Abbaye bénédictine de </a:t>
            </a:r>
            <a:r>
              <a:rPr lang="fr-FR" b="1" dirty="0" err="1" smtClean="0">
                <a:solidFill>
                  <a:schemeClr val="bg1"/>
                </a:solidFill>
                <a:latin typeface="Lucida Calligraphy" pitchFamily="66" charset="0"/>
              </a:rPr>
              <a:t>Maredret</a:t>
            </a:r>
            <a:endParaRPr lang="fr-FR" b="1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816000" y="576000"/>
            <a:ext cx="290015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  <a:latin typeface="Lucida Calligraphy" pitchFamily="66" charset="0"/>
              </a:rPr>
              <a:t>Abbaye de </a:t>
            </a:r>
            <a:r>
              <a:rPr lang="fr-FR" b="1" dirty="0" err="1" smtClean="0">
                <a:solidFill>
                  <a:schemeClr val="bg1"/>
                </a:solidFill>
                <a:latin typeface="Lucida Calligraphy" pitchFamily="66" charset="0"/>
              </a:rPr>
              <a:t>Maredsous</a:t>
            </a:r>
            <a:endParaRPr lang="fr-FR" b="1" dirty="0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Tm="6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53000" r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1404000" y="4392000"/>
            <a:ext cx="2252087" cy="656586"/>
          </a:xfrm>
          <a:prstGeom prst="rect">
            <a:avLst/>
          </a:prstGeom>
          <a:noFill/>
        </p:spPr>
        <p:txBody>
          <a:bodyPr wrap="none" lIns="101598" tIns="50798" rIns="101598" bIns="50798" rtlCol="0">
            <a:spAutoFit/>
          </a:bodyPr>
          <a:lstStyle/>
          <a:p>
            <a:pPr defTabSz="914391"/>
            <a:r>
              <a:rPr lang="fr-FR" sz="3600" b="1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latin typeface="Cooper Black" pitchFamily="18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380904" y="36000"/>
            <a:ext cx="1008000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1598" tIns="50798" rIns="101598" bIns="50798" rtlCol="0" anchor="ctr"/>
          <a:lstStyle/>
          <a:p>
            <a:pPr algn="ctr" defTabSz="914391"/>
            <a:r>
              <a:rPr lang="fr-FR" sz="1200" dirty="0" smtClean="0">
                <a:solidFill>
                  <a:srgbClr val="FF0000"/>
                </a:solidFill>
                <a:latin typeface="Rockwell" pitchFamily="18" charset="0"/>
              </a:rPr>
              <a:t>2491</a:t>
            </a:r>
            <a:endParaRPr lang="fr-FR" sz="12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1296000" y="144000"/>
            <a:ext cx="6480720" cy="656586"/>
          </a:xfrm>
          <a:prstGeom prst="rect">
            <a:avLst/>
          </a:prstGeom>
          <a:noFill/>
        </p:spPr>
        <p:txBody>
          <a:bodyPr wrap="square" lIns="101598" tIns="50798" rIns="101598" bIns="50798" rtlCol="0">
            <a:spAutoFit/>
          </a:bodyPr>
          <a:lstStyle/>
          <a:p>
            <a:pPr algn="ctr" defTabSz="914391"/>
            <a:r>
              <a:rPr lang="fr-FR" sz="3600" b="1" dirty="0" smtClean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latin typeface="Cooper Black" pitchFamily="18" charset="0"/>
              </a:rPr>
              <a:t>Taizé Instrumental</a:t>
            </a:r>
            <a:endParaRPr lang="fr-FR" sz="3600" b="1" dirty="0">
              <a:ln w="19050">
                <a:solidFill>
                  <a:prstClr val="black"/>
                </a:solidFill>
              </a:ln>
              <a:solidFill>
                <a:prstClr val="white"/>
              </a:solidFill>
              <a:latin typeface="Cooper Black" pitchFamily="18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5508000" y="4392000"/>
            <a:ext cx="2175720" cy="656586"/>
          </a:xfrm>
          <a:prstGeom prst="rect">
            <a:avLst/>
          </a:prstGeom>
          <a:noFill/>
        </p:spPr>
        <p:txBody>
          <a:bodyPr wrap="none" lIns="101598" tIns="50798" rIns="101598" bIns="50798" rtlCol="0">
            <a:spAutoFit/>
          </a:bodyPr>
          <a:lstStyle/>
          <a:p>
            <a:pPr defTabSz="914391"/>
            <a:r>
              <a:rPr lang="fr-FR" sz="3600" b="1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latin typeface="Cooper Black" pitchFamily="18" charset="0"/>
              </a:rPr>
              <a:t>Internet</a:t>
            </a:r>
            <a:endParaRPr lang="fr-FR" sz="4000" b="1" dirty="0">
              <a:ln w="19050">
                <a:solidFill>
                  <a:prstClr val="black"/>
                </a:solidFill>
              </a:ln>
              <a:solidFill>
                <a:prstClr val="white"/>
              </a:solidFill>
              <a:latin typeface="Cooper Black" pitchFamily="18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5688000" y="1152000"/>
            <a:ext cx="974622" cy="302643"/>
          </a:xfrm>
          <a:prstGeom prst="rect">
            <a:avLst/>
          </a:prstGeom>
          <a:noFill/>
        </p:spPr>
        <p:txBody>
          <a:bodyPr wrap="none" lIns="101598" tIns="50798" rIns="101598" bIns="50798" rtlCol="0">
            <a:spAutoFit/>
          </a:bodyPr>
          <a:lstStyle/>
          <a:p>
            <a:pPr defTabSz="914391"/>
            <a:r>
              <a:rPr lang="fr-FR" sz="1300" b="1" dirty="0" smtClean="0">
                <a:solidFill>
                  <a:srgbClr val="FF0000"/>
                </a:solidFill>
              </a:rPr>
              <a:t>07.06.2025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80000" y="4284000"/>
            <a:ext cx="1584176" cy="66497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" name="Image 8" descr="15.FIN_international_vehicle_registration_oval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704000" y="36000"/>
            <a:ext cx="872729" cy="576000"/>
          </a:xfrm>
          <a:prstGeom prst="rect">
            <a:avLst/>
          </a:prstGeom>
        </p:spPr>
      </p:pic>
      <p:pic>
        <p:nvPicPr>
          <p:cNvPr id="12" name="Image 11" descr="b1silhouette-3045599_960_720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-360000">
            <a:off x="7200000" y="2700000"/>
            <a:ext cx="1080000" cy="1800000"/>
          </a:xfrm>
          <a:prstGeom prst="rect">
            <a:avLst/>
          </a:prstGeom>
        </p:spPr>
      </p:pic>
      <p:pic>
        <p:nvPicPr>
          <p:cNvPr id="17" name="Image 16" descr="0d0000030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23528" y="2880000"/>
            <a:ext cx="1907179" cy="1620000"/>
          </a:xfrm>
          <a:prstGeom prst="rect">
            <a:avLst/>
          </a:prstGeom>
        </p:spPr>
      </p:pic>
      <p:pic>
        <p:nvPicPr>
          <p:cNvPr id="18" name="Image 17" descr="b1camera-2069707_960_720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rot="-660000">
            <a:off x="7092000" y="720000"/>
            <a:ext cx="1465000" cy="1800000"/>
          </a:xfrm>
          <a:prstGeom prst="rect">
            <a:avLst/>
          </a:prstGeom>
        </p:spPr>
      </p:pic>
      <p:pic>
        <p:nvPicPr>
          <p:cNvPr id="20" name="Image 19" descr="artfichier_269913_8955356_202104103847547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96000" y="684000"/>
            <a:ext cx="1635000" cy="1800000"/>
          </a:xfrm>
          <a:prstGeom prst="rect">
            <a:avLst/>
          </a:prstGeom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8" presetID="24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0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1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8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6000"/>
                            </p:stCondLst>
                            <p:childTnLst>
                              <p:par>
                                <p:cTn id="3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5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8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0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5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wrap="square">
        <a:spAutoFit/>
      </a:bodyPr>
      <a:lstStyle>
        <a:defPPr algn="ctr">
          <a:defRPr sz="2800" b="1" dirty="0" smtClean="0">
            <a:latin typeface="Harlow Solid Italic" pitchFamily="82" charset="0"/>
          </a:defRPr>
        </a:defPPr>
      </a:lstStyle>
    </a:spDef>
  </a:objectDefaults>
  <a:extraClrSchemeLst/>
</a:theme>
</file>

<file path=ppt/theme/theme3.xml><?xml version="1.0" encoding="utf-8"?>
<a:theme xmlns:a="http://schemas.openxmlformats.org/drawingml/2006/main" name="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73</TotalTime>
  <Words>62</Words>
  <Application>Microsoft Office PowerPoint</Application>
  <PresentationFormat>Affichage à l'écran (16:9)</PresentationFormat>
  <Paragraphs>27</Paragraphs>
  <Slides>21</Slides>
  <Notes>1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21</vt:i4>
      </vt:variant>
    </vt:vector>
  </HeadingPairs>
  <TitlesOfParts>
    <vt:vector size="24" baseType="lpstr">
      <vt:lpstr>Thème Office</vt:lpstr>
      <vt:lpstr>1_Thème Office</vt:lpstr>
      <vt:lpstr>2_Thème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13</cp:revision>
  <dcterms:created xsi:type="dcterms:W3CDTF">2025-06-07T19:37:29Z</dcterms:created>
  <dcterms:modified xsi:type="dcterms:W3CDTF">2025-06-16T10:18:56Z</dcterms:modified>
</cp:coreProperties>
</file>