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5"/>
  </p:notes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57" r:id="rId24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/4iwcuRuc+VmavtOvet2A==" hashData="jaV8vbb3wXYewSfi+zG20axSL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86" y="-101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AEA3F3-205A-4951-8BF7-CFEBEE3FEA73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9CBCAE-D80D-466F-B117-C25AADB4C214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20790-9EB5-448E-AED5-409B25BD1BEB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43B8E-2D7A-44EB-9C0D-5016705CE3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20790-9EB5-448E-AED5-409B25BD1BEB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43B8E-2D7A-44EB-9C0D-5016705CE3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20790-9EB5-448E-AED5-409B25BD1BEB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43B8E-2D7A-44EB-9C0D-5016705CE3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20790-9EB5-448E-AED5-409B25BD1BEB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43B8E-2D7A-44EB-9C0D-5016705CE3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20790-9EB5-448E-AED5-409B25BD1BEB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43B8E-2D7A-44EB-9C0D-5016705CE3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20790-9EB5-448E-AED5-409B25BD1BEB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43B8E-2D7A-44EB-9C0D-5016705CE3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20790-9EB5-448E-AED5-409B25BD1BEB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43B8E-2D7A-44EB-9C0D-5016705CE3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20790-9EB5-448E-AED5-409B25BD1BEB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43B8E-2D7A-44EB-9C0D-5016705CE3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20790-9EB5-448E-AED5-409B25BD1BEB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43B8E-2D7A-44EB-9C0D-5016705CE3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20790-9EB5-448E-AED5-409B25BD1BEB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43B8E-2D7A-44EB-9C0D-5016705CE3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20790-9EB5-448E-AED5-409B25BD1BEB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43B8E-2D7A-44EB-9C0D-5016705CE3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1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7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3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3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9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20790-9EB5-448E-AED5-409B25BD1BEB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43B8E-2D7A-44EB-9C0D-5016705CE30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3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2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5.gif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8.gif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252001"/>
            <a:ext cx="4824000" cy="303980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914391"/>
            <a:r>
              <a:rPr lang="fr-FR" b="1" dirty="0">
                <a:ln w="25400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Escapade  belg</a:t>
            </a:r>
            <a:r>
              <a:rPr lang="fr-FR" b="1" dirty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8000" y="108001"/>
            <a:ext cx="4067944" cy="374441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914391"/>
            <a:r>
              <a:rPr lang="fr-FR" sz="7200" b="1" dirty="0">
                <a:ln w="41275">
                  <a:solidFill>
                    <a:prstClr val="black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De  Lange</a:t>
            </a:r>
            <a:endParaRPr lang="fr-FR" sz="7200" b="1" dirty="0">
              <a:ln w="41275">
                <a:solidFill>
                  <a:prstClr val="black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068000" y="2052002"/>
            <a:ext cx="2988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91"/>
            <a:r>
              <a:rPr lang="fr-FR" sz="2800" b="1" dirty="0">
                <a:ln w="0">
                  <a:noFill/>
                </a:ln>
                <a:solidFill>
                  <a:prstClr val="white"/>
                </a:solidFill>
                <a:latin typeface="Chiller" pitchFamily="82" charset="0"/>
              </a:rPr>
              <a:t>Une photographie, c'est   un arrêt du cœur d'une fraction de seconde</a:t>
            </a:r>
            <a:endParaRPr lang="fr-FR" sz="2800" b="1" dirty="0">
              <a:ln w="0">
                <a:noFill/>
              </a:ln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60000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91"/>
            <a:r>
              <a:rPr lang="fr-FR" sz="4800" dirty="0" smtClean="0">
                <a:ln w="31750">
                  <a:solidFill>
                    <a:schemeClr val="tx1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Campagne environnante </a:t>
            </a:r>
          </a:p>
          <a:p>
            <a:pPr algn="ctr" defTabSz="914391"/>
            <a:r>
              <a:rPr lang="fr-FR" sz="4800" dirty="0" smtClean="0">
                <a:ln w="31750">
                  <a:solidFill>
                    <a:schemeClr val="tx1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près de Ciney</a:t>
            </a:r>
            <a:endParaRPr lang="fr-FR" sz="4800" dirty="0">
              <a:ln w="31750">
                <a:solidFill>
                  <a:schemeClr val="tx1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755576" y="2628002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 randonneur  assidu</a:t>
            </a:r>
          </a:p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 la  nature  traversée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851670"/>
            <a:ext cx="1110000" cy="9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956376" y="3312002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91"/>
            <a:r>
              <a:rPr lang="fr-FR" sz="6000" b="1" dirty="0" smtClean="0">
                <a:ln w="15875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Cooper Black" pitchFamily="18" charset="0"/>
              </a:rPr>
              <a:t>46</a:t>
            </a:r>
            <a:endParaRPr lang="fr-FR" sz="6000" b="1" dirty="0">
              <a:ln w="15875">
                <a:solidFill>
                  <a:prstClr val="black">
                    <a:lumMod val="65000"/>
                    <a:lumOff val="35000"/>
                  </a:prstClr>
                </a:solidFill>
              </a:ln>
              <a:blipFill>
                <a:blip r:embed="rId6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pic>
        <p:nvPicPr>
          <p:cNvPr id="11" name="Taize Instrumental 02.wav">
            <a:hlinkClick r:id="" action="ppaction://media"/>
          </p:cNvPr>
          <p:cNvPicPr>
            <a:picLocks noRot="1" noChangeAspect="1"/>
          </p:cNvPicPr>
          <p:nvPr>
            <a:wavAudioFile r:embed="rId1" name="Taize Instrumental 02.wav"/>
          </p:nvPr>
        </p:nvPicPr>
        <p:blipFill>
          <a:blip r:embed="rId7" cstate="print"/>
          <a:stretch>
            <a:fillRect/>
          </a:stretch>
        </p:blipFill>
        <p:spPr>
          <a:xfrm>
            <a:off x="4644008" y="1635646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1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0" y="4392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914391"/>
            <a:r>
              <a:rPr lang="fr-FR" sz="36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 defTabSz="914391"/>
            <a:r>
              <a:rPr lang="fr-FR" sz="1200" smtClean="0">
                <a:solidFill>
                  <a:srgbClr val="FF0000"/>
                </a:solidFill>
                <a:latin typeface="Rockwell" pitchFamily="18" charset="0"/>
              </a:rPr>
              <a:t>2489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296000" y="108000"/>
            <a:ext cx="6480720" cy="656586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 defTabSz="914391"/>
            <a:r>
              <a:rPr lang="fr-FR" sz="3600" b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Taizé  </a:t>
            </a:r>
            <a:r>
              <a:rPr lang="fr-FR" sz="36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Instrumental</a:t>
            </a:r>
            <a:endParaRPr lang="fr-FR" sz="3600" b="1" dirty="0">
              <a:ln w="19050">
                <a:solidFill>
                  <a:prstClr val="black"/>
                </a:solidFill>
              </a:ln>
              <a:solidFill>
                <a:prstClr val="white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4392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914391"/>
            <a:r>
              <a:rPr lang="fr-FR" sz="36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Internet</a:t>
            </a:r>
            <a:endParaRPr lang="fr-FR" sz="4000" b="1" dirty="0">
              <a:ln w="19050">
                <a:solidFill>
                  <a:prstClr val="black"/>
                </a:solidFill>
              </a:ln>
              <a:solidFill>
                <a:prstClr val="white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96000" y="1116000"/>
            <a:ext cx="974622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914391"/>
            <a:r>
              <a:rPr lang="fr-FR" sz="1300" b="1" dirty="0">
                <a:solidFill>
                  <a:srgbClr val="FF0000"/>
                </a:solidFill>
              </a:rPr>
              <a:t>02.06.2025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0000" y="4284000"/>
            <a:ext cx="1584176" cy="6649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0" y="36000"/>
            <a:ext cx="872729" cy="576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700000"/>
            <a:ext cx="1080000" cy="1800000"/>
          </a:xfrm>
          <a:prstGeom prst="rect">
            <a:avLst/>
          </a:prstGeom>
        </p:spPr>
      </p:pic>
      <p:pic>
        <p:nvPicPr>
          <p:cNvPr id="17" name="Image 16" descr="0d000003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2880000"/>
            <a:ext cx="1907179" cy="162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660000">
            <a:off x="7092000" y="720000"/>
            <a:ext cx="1465000" cy="1800000"/>
          </a:xfrm>
          <a:prstGeom prst="rect">
            <a:avLst/>
          </a:prstGeom>
        </p:spPr>
      </p:pic>
      <p:pic>
        <p:nvPicPr>
          <p:cNvPr id="20" name="Image 19" descr="artfichier_269913_8955356_202104103847547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6000" y="684000"/>
            <a:ext cx="1635000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>
          <a:defRPr sz="2800" b="1" dirty="0" smtClean="0">
            <a:latin typeface="Harlow Solid Italic" pitchFamily="82" charset="0"/>
          </a:defRPr>
        </a:defPPr>
      </a:lstStyle>
    </a:spDef>
  </a:objectDefaults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>
          <a:defRPr sz="2800" b="1" dirty="0" smtClean="0">
            <a:latin typeface="Harlow Solid Italic" pitchFamily="82" charset="0"/>
          </a:defRPr>
        </a:defPPr>
      </a:lstStyle>
    </a:spDef>
  </a:objectDefaults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44</Words>
  <Application>Microsoft Office PowerPoint</Application>
  <PresentationFormat>Affichage à l'écran (16:9)</PresentationFormat>
  <Paragraphs>16</Paragraphs>
  <Slides>21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21</vt:i4>
      </vt:variant>
    </vt:vector>
  </HeadingPairs>
  <TitlesOfParts>
    <vt:vector size="24" baseType="lpstr">
      <vt:lpstr>Thème Office</vt:lpstr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20</cp:revision>
  <dcterms:created xsi:type="dcterms:W3CDTF">2025-06-02T17:16:07Z</dcterms:created>
  <dcterms:modified xsi:type="dcterms:W3CDTF">2025-06-02T20:21:04Z</dcterms:modified>
</cp:coreProperties>
</file>