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61" r:id="rId5"/>
    <p:sldId id="260" r:id="rId6"/>
    <p:sldId id="259" r:id="rId7"/>
    <p:sldId id="264" r:id="rId8"/>
    <p:sldId id="258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9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29/05/2025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ontagne&#10;&#10;Le contenu généré par l’IA peut être incorrect.">
            <a:extLst>
              <a:ext uri="{FF2B5EF4-FFF2-40B4-BE49-F238E27FC236}">
                <a16:creationId xmlns:a16="http://schemas.microsoft.com/office/drawing/2014/main" id="{62495CF2-B781-5627-ADF2-8F433B7E0A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099" y="369000"/>
            <a:ext cx="816000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CCC3C4-AB07-4962-5C32-B8A7D8B496EE}"/>
              </a:ext>
            </a:extLst>
          </p:cNvPr>
          <p:cNvSpPr txBox="1"/>
          <p:nvPr/>
        </p:nvSpPr>
        <p:spPr>
          <a:xfrm>
            <a:off x="2505694" y="489734"/>
            <a:ext cx="66976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err="1"/>
              <a:t>Louang-Phabang</a:t>
            </a:r>
            <a:r>
              <a:rPr lang="fr-FR" sz="3200" b="1" dirty="0"/>
              <a:t>- Laos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59FC252-C14C-6FF7-D5C8-1623D02193A7}"/>
              </a:ext>
            </a:extLst>
          </p:cNvPr>
          <p:cNvSpPr txBox="1"/>
          <p:nvPr/>
        </p:nvSpPr>
        <p:spPr>
          <a:xfrm>
            <a:off x="9102763" y="1366897"/>
            <a:ext cx="277882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Luang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Prabang</a:t>
            </a:r>
            <a:r>
              <a:rPr lang="fr-FR" sz="2000" b="1" dirty="0">
                <a:solidFill>
                  <a:schemeClr val="bg1"/>
                </a:solidFill>
              </a:rPr>
              <a:t> est connue pour ses nombreux temples bouddhistes et monastères (on en compte 34[1] ou 35[2]). Chaque matin, des centaines de moines provenant des différents monastères marchent à travers les rues pour récolter l'aumône des habitants et parfois des touristes. 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  <p:sndAc>
          <p:stSnd loop="1">
            <p:snd r:embed="rId2" name="Richard Clayderman - Murmures (Official Video).wav"/>
          </p:stSnd>
        </p:sndAc>
      </p:transition>
    </mc:Choice>
    <mc:Fallback xmlns="">
      <p:transition spd="slow" advClick="0" advTm="10000">
        <p:pull/>
        <p:sndAc>
          <p:stSnd loop="1">
            <p:snd r:embed="rId4" name="Richard Clayderman - Murmures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lieu de culte, ciel&#10;&#10;Le contenu généré par l’IA peut être incorrect.">
            <a:extLst>
              <a:ext uri="{FF2B5EF4-FFF2-40B4-BE49-F238E27FC236}">
                <a16:creationId xmlns:a16="http://schemas.microsoft.com/office/drawing/2014/main" id="{2FD812A0-0931-F6AD-A0BE-32797E4543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1178" y="549000"/>
            <a:ext cx="8643397" cy="576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2F685B-4129-EBC1-56D4-54F77C77D1F9}"/>
              </a:ext>
            </a:extLst>
          </p:cNvPr>
          <p:cNvSpPr txBox="1"/>
          <p:nvPr/>
        </p:nvSpPr>
        <p:spPr>
          <a:xfrm>
            <a:off x="225631" y="3811979"/>
            <a:ext cx="29455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Buddhist Temple in Luang Prabang, Laos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eau&#10;&#10;Le contenu généré par l’IA peut être incorrect.">
            <a:extLst>
              <a:ext uri="{FF2B5EF4-FFF2-40B4-BE49-F238E27FC236}">
                <a16:creationId xmlns:a16="http://schemas.microsoft.com/office/drawing/2014/main" id="{E69D0967-4D75-E78F-DA87-5FE43DA70B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978" y="459000"/>
            <a:ext cx="8913498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029C1C-318D-691A-1F99-0E7F82DED620}"/>
              </a:ext>
            </a:extLst>
          </p:cNvPr>
          <p:cNvSpPr txBox="1"/>
          <p:nvPr/>
        </p:nvSpPr>
        <p:spPr>
          <a:xfrm>
            <a:off x="9520052" y="797510"/>
            <a:ext cx="242256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	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Paysage de </a:t>
            </a:r>
            <a:r>
              <a:rPr lang="fr-FR" sz="2400" b="1" dirty="0" err="1">
                <a:solidFill>
                  <a:schemeClr val="bg1"/>
                </a:solidFill>
              </a:rPr>
              <a:t>Luang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Prabang</a:t>
            </a:r>
            <a:r>
              <a:rPr lang="fr-FR" sz="2400" b="1" dirty="0">
                <a:solidFill>
                  <a:schemeClr val="bg1"/>
                </a:solidFill>
              </a:rPr>
              <a:t> ( Laos ) montrant une passerelle en bois temporaire traversant la rivière Nam Khan et le Mékong, avec des montagnes verdoyantes en arrière-plan</a:t>
            </a: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ciel, nuage, plein air&#10;&#10;Le contenu généré par l’IA peut être incorrect.">
            <a:extLst>
              <a:ext uri="{FF2B5EF4-FFF2-40B4-BE49-F238E27FC236}">
                <a16:creationId xmlns:a16="http://schemas.microsoft.com/office/drawing/2014/main" id="{A6B933C5-2D66-1239-FD15-B642EEDAF7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459000"/>
            <a:ext cx="10560000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4EB098-53D7-236A-F1FC-6E3C964D63C9}"/>
              </a:ext>
            </a:extLst>
          </p:cNvPr>
          <p:cNvSpPr txBox="1"/>
          <p:nvPr/>
        </p:nvSpPr>
        <p:spPr>
          <a:xfrm>
            <a:off x="1805049" y="5657231"/>
            <a:ext cx="9001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, temple bouddhiste du 18e siècle, à l'heure bleue, avec des lumières colorées, au centre-ville de Luang Prabang.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aison, plein air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6CD5ABD2-D9B9-CEAF-BFAF-1D95EE03D6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503369"/>
            <a:ext cx="10800000" cy="54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C0F9E8-D9D3-A32A-0DEA-C632F56402EA}"/>
              </a:ext>
            </a:extLst>
          </p:cNvPr>
          <p:cNvSpPr txBox="1"/>
          <p:nvPr/>
        </p:nvSpPr>
        <p:spPr>
          <a:xfrm>
            <a:off x="696000" y="5939132"/>
            <a:ext cx="11369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Hôtel 3 Nagas, avec une vieille Citroën rouge modèle 11 version familiale (1952), à l'heure bleue, à Luang Prabang.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abits, personne&#10;&#10;Le contenu généré par l’IA peut être incorrect.">
            <a:extLst>
              <a:ext uri="{FF2B5EF4-FFF2-40B4-BE49-F238E27FC236}">
                <a16:creationId xmlns:a16="http://schemas.microsoft.com/office/drawing/2014/main" id="{9C055B9F-105B-F2A6-9CD1-B2DACE3FB0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034" y="639000"/>
            <a:ext cx="9920000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2DD49B-AF40-3A7B-C13D-9D256213A228}"/>
              </a:ext>
            </a:extLst>
          </p:cNvPr>
          <p:cNvSpPr txBox="1"/>
          <p:nvPr/>
        </p:nvSpPr>
        <p:spPr>
          <a:xfrm>
            <a:off x="0" y="2115588"/>
            <a:ext cx="17634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Artisans au travail, tissage de paniers en bambou et sculptures mobiles textiles, </a:t>
            </a: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61B79DA7-73CB-9648-D2AF-3BBFAF0DA1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65638F-0278-E609-BA33-96465956F93A}"/>
              </a:ext>
            </a:extLst>
          </p:cNvPr>
          <p:cNvSpPr txBox="1"/>
          <p:nvPr/>
        </p:nvSpPr>
        <p:spPr>
          <a:xfrm>
            <a:off x="9452758" y="1813956"/>
            <a:ext cx="27392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face du temple de Vat Pa </a:t>
            </a:r>
            <a:r>
              <a:rPr lang="fr-FR" sz="2400" b="1" dirty="0" err="1">
                <a:solidFill>
                  <a:schemeClr val="bg1"/>
                </a:solidFill>
              </a:rPr>
              <a:t>Phai</a:t>
            </a:r>
            <a:r>
              <a:rPr lang="fr-FR" sz="2400" b="1" dirty="0">
                <a:solidFill>
                  <a:schemeClr val="bg1"/>
                </a:solidFill>
              </a:rPr>
              <a:t>, avec un jeune moine bouddhiste marchant devant, des fleurs de souci orange au premier plan</a:t>
            </a: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rt, mur, plafond&#10;&#10;Le contenu généré par l’IA peut être incorrect.">
            <a:extLst>
              <a:ext uri="{FF2B5EF4-FFF2-40B4-BE49-F238E27FC236}">
                <a16:creationId xmlns:a16="http://schemas.microsoft.com/office/drawing/2014/main" id="{A3604429-0CA9-55BD-1640-5CB9C991D2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492" y="369000"/>
            <a:ext cx="10529015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621276-777A-FDEA-086F-91590D28D360}"/>
              </a:ext>
            </a:extLst>
          </p:cNvPr>
          <p:cNvSpPr txBox="1"/>
          <p:nvPr/>
        </p:nvSpPr>
        <p:spPr>
          <a:xfrm>
            <a:off x="1903900" y="6083439"/>
            <a:ext cx="9322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wat (architecture) Long Koon, intérieur, à Luang Prabang.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F090A67A-8BE0-D146-3BAE-946B95DA8C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0849" y="279000"/>
            <a:ext cx="938763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6C1C06-C83F-B3D7-549C-7301F1223E11}"/>
              </a:ext>
            </a:extLst>
          </p:cNvPr>
          <p:cNvSpPr txBox="1"/>
          <p:nvPr/>
        </p:nvSpPr>
        <p:spPr>
          <a:xfrm>
            <a:off x="208208" y="3060865"/>
            <a:ext cx="21731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national (ancien palais royal)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9A2708F6-4906-45AC-FC15-3D17538D33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048" y="369000"/>
            <a:ext cx="914075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AC3531-D8FF-72C0-97DD-D2DAE124AC3B}"/>
              </a:ext>
            </a:extLst>
          </p:cNvPr>
          <p:cNvSpPr txBox="1"/>
          <p:nvPr/>
        </p:nvSpPr>
        <p:spPr>
          <a:xfrm>
            <a:off x="9402798" y="3241963"/>
            <a:ext cx="2608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générale du Vat May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emple, sanctuaire&#10;&#10;Le contenu généré par l’IA peut être incorrect.">
            <a:extLst>
              <a:ext uri="{FF2B5EF4-FFF2-40B4-BE49-F238E27FC236}">
                <a16:creationId xmlns:a16="http://schemas.microsoft.com/office/drawing/2014/main" id="{73C2F7FD-EE43-10CA-D3C2-00B47C85F8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1906" y="279000"/>
            <a:ext cx="422818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71B563-BC50-175B-4612-BD5EB7580B1D}"/>
              </a:ext>
            </a:extLst>
          </p:cNvPr>
          <p:cNvSpPr txBox="1"/>
          <p:nvPr/>
        </p:nvSpPr>
        <p:spPr>
          <a:xfrm>
            <a:off x="403761" y="3429000"/>
            <a:ext cx="3740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Éléments décoratifs de l'avant-corps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emple, sanctuaire, art&#10;&#10;Le contenu généré par l’IA peut être incorrect.">
            <a:extLst>
              <a:ext uri="{FF2B5EF4-FFF2-40B4-BE49-F238E27FC236}">
                <a16:creationId xmlns:a16="http://schemas.microsoft.com/office/drawing/2014/main" id="{86D891A5-8E99-08D7-E15C-75159B5133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226" y="279000"/>
            <a:ext cx="9387746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9F18C9-B953-4F43-0753-0C95EA4DD5EF}"/>
              </a:ext>
            </a:extLst>
          </p:cNvPr>
          <p:cNvSpPr txBox="1"/>
          <p:nvPr/>
        </p:nvSpPr>
        <p:spPr>
          <a:xfrm>
            <a:off x="10022774" y="2755075"/>
            <a:ext cx="21692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Vat May à Luang Prabang : avant-corps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anctuaire, lieu de culte, Siddhartha Gautama&#10;&#10;Le contenu généré par l’IA peut être incorrect.">
            <a:extLst>
              <a:ext uri="{FF2B5EF4-FFF2-40B4-BE49-F238E27FC236}">
                <a16:creationId xmlns:a16="http://schemas.microsoft.com/office/drawing/2014/main" id="{3DEA31A9-125A-BE71-9A13-BF857176AE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5303" y="369000"/>
            <a:ext cx="9119516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B17A9E-6CA4-03D7-722F-550C88EF1FB8}"/>
              </a:ext>
            </a:extLst>
          </p:cNvPr>
          <p:cNvSpPr txBox="1"/>
          <p:nvPr/>
        </p:nvSpPr>
        <p:spPr>
          <a:xfrm>
            <a:off x="118753" y="3429000"/>
            <a:ext cx="24344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Bouddhas dans la pagode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Le contenu généré par l’IA peut être incorrect.">
            <a:extLst>
              <a:ext uri="{FF2B5EF4-FFF2-40B4-BE49-F238E27FC236}">
                <a16:creationId xmlns:a16="http://schemas.microsoft.com/office/drawing/2014/main" id="{2B31BBD5-96CC-A2BC-91C6-8432D7B4D9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7021" y="279000"/>
            <a:ext cx="9409564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4CACB2-3593-7286-79B6-85F4EB204BD9}"/>
              </a:ext>
            </a:extLst>
          </p:cNvPr>
          <p:cNvSpPr txBox="1"/>
          <p:nvPr/>
        </p:nvSpPr>
        <p:spPr>
          <a:xfrm>
            <a:off x="4793311" y="6151418"/>
            <a:ext cx="6804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Vat Xieng Thong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mple, bâtiment, sanctuaire, art&#10;&#10;Le contenu généré par l’IA peut être incorrect.">
            <a:extLst>
              <a:ext uri="{FF2B5EF4-FFF2-40B4-BE49-F238E27FC236}">
                <a16:creationId xmlns:a16="http://schemas.microsoft.com/office/drawing/2014/main" id="{FDDE421C-DE0F-4AC7-3024-AAF76BAFA2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673" y="279000"/>
            <a:ext cx="5583381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D48500-13EB-A8D2-DE62-0C0FD2410467}"/>
              </a:ext>
            </a:extLst>
          </p:cNvPr>
          <p:cNvSpPr txBox="1"/>
          <p:nvPr/>
        </p:nvSpPr>
        <p:spPr>
          <a:xfrm>
            <a:off x="8977745" y="3194462"/>
            <a:ext cx="27907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Char funéraire royal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86F8DBEC-2A58-0321-562E-724E4E48E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82818C-ED00-A62B-DA1C-5A653659115C}"/>
              </a:ext>
            </a:extLst>
          </p:cNvPr>
          <p:cNvSpPr txBox="1"/>
          <p:nvPr/>
        </p:nvSpPr>
        <p:spPr>
          <a:xfrm>
            <a:off x="4952011" y="320633"/>
            <a:ext cx="6626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Vat Visoun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temple, intérieur, statue&#10;&#10;Le contenu généré par l’IA peut être incorrect.">
            <a:extLst>
              <a:ext uri="{FF2B5EF4-FFF2-40B4-BE49-F238E27FC236}">
                <a16:creationId xmlns:a16="http://schemas.microsoft.com/office/drawing/2014/main" id="{3AD28366-743C-00D2-8E96-0AFD9844CB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005" y="279000"/>
            <a:ext cx="63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4E152D-0B06-45D9-1B38-530B556EE484}"/>
              </a:ext>
            </a:extLst>
          </p:cNvPr>
          <p:cNvSpPr txBox="1"/>
          <p:nvPr/>
        </p:nvSpPr>
        <p:spPr>
          <a:xfrm>
            <a:off x="843148" y="3429000"/>
            <a:ext cx="24106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Bouddhas antiques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efact, art&#10;&#10;Le contenu généré par l’IA peut être incorrect.">
            <a:extLst>
              <a:ext uri="{FF2B5EF4-FFF2-40B4-BE49-F238E27FC236}">
                <a16:creationId xmlns:a16="http://schemas.microsoft.com/office/drawing/2014/main" id="{876D6313-5A64-6116-8B9D-AEAFF037B5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4874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6DD3AE-DB3B-03E5-9486-50598DE39EA5}"/>
              </a:ext>
            </a:extLst>
          </p:cNvPr>
          <p:cNvSpPr txBox="1"/>
          <p:nvPr/>
        </p:nvSpPr>
        <p:spPr>
          <a:xfrm>
            <a:off x="8336478" y="2980706"/>
            <a:ext cx="38555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Prince Siddhartha avant son éveil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bâtiment, plein air, temple&#10;&#10;Le contenu généré par l’IA peut être incorrect.">
            <a:extLst>
              <a:ext uri="{FF2B5EF4-FFF2-40B4-BE49-F238E27FC236}">
                <a16:creationId xmlns:a16="http://schemas.microsoft.com/office/drawing/2014/main" id="{759A2054-5E16-036E-F3E9-A2A2E66539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9922" y="459000"/>
            <a:ext cx="8913499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2365EE-D5EF-4903-E64B-2FE7A0704A3D}"/>
              </a:ext>
            </a:extLst>
          </p:cNvPr>
          <p:cNvSpPr txBox="1"/>
          <p:nvPr/>
        </p:nvSpPr>
        <p:spPr>
          <a:xfrm>
            <a:off x="0" y="3598223"/>
            <a:ext cx="2909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Haw Pha Bang, temple bouddhiste à Luang Prabang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63DCCA24-F085-48DA-A534-A7CBEB69B6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111" y="279000"/>
            <a:ext cx="940956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C3A6E4-4ABC-FBE7-CBD7-0785BE108A2D}"/>
              </a:ext>
            </a:extLst>
          </p:cNvPr>
          <p:cNvSpPr txBox="1"/>
          <p:nvPr/>
        </p:nvSpPr>
        <p:spPr>
          <a:xfrm>
            <a:off x="9868395" y="2826327"/>
            <a:ext cx="2173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Cultures maraîchères le long de la Nam Khan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ont, sol&#10;&#10;Le contenu généré par l’IA peut être incorrect.">
            <a:extLst>
              <a:ext uri="{FF2B5EF4-FFF2-40B4-BE49-F238E27FC236}">
                <a16:creationId xmlns:a16="http://schemas.microsoft.com/office/drawing/2014/main" id="{64A2644A-BD72-1060-9615-73BDC58378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2904" y="279000"/>
            <a:ext cx="63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10F182-C836-BF48-106E-D877493CA6D3}"/>
              </a:ext>
            </a:extLst>
          </p:cNvPr>
          <p:cNvSpPr txBox="1"/>
          <p:nvPr/>
        </p:nvSpPr>
        <p:spPr>
          <a:xfrm>
            <a:off x="297803" y="1646838"/>
            <a:ext cx="37051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face d'une passerelle en bois traversant la rivière Nam Khan, avec un ouvrier travaillant à la consolidation de cette structure et se tenant témérairement debout sur un pilier extérieur incliné, à </a:t>
            </a:r>
            <a:r>
              <a:rPr lang="fr-FR" sz="2400" b="1" dirty="0" err="1">
                <a:solidFill>
                  <a:schemeClr val="bg1"/>
                </a:solidFill>
              </a:rPr>
              <a:t>Luang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Prabang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arbre&#10;&#10;Le contenu généré par l’IA peut être incorrect.">
            <a:extLst>
              <a:ext uri="{FF2B5EF4-FFF2-40B4-BE49-F238E27FC236}">
                <a16:creationId xmlns:a16="http://schemas.microsoft.com/office/drawing/2014/main" id="{3DD53D2F-73B9-F75F-798E-E69FDFE075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24" y="279000"/>
            <a:ext cx="945370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D20E8C-6DA5-D910-B148-380DA64756ED}"/>
              </a:ext>
            </a:extLst>
          </p:cNvPr>
          <p:cNvSpPr txBox="1"/>
          <p:nvPr/>
        </p:nvSpPr>
        <p:spPr>
          <a:xfrm>
            <a:off x="10000435" y="2766949"/>
            <a:ext cx="24938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Paysage avec une passerelle en bois traversant la rivière Nam Khan</a:t>
            </a: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iel&#10;&#10;Le contenu généré par l’IA peut être incorrect.">
            <a:extLst>
              <a:ext uri="{FF2B5EF4-FFF2-40B4-BE49-F238E27FC236}">
                <a16:creationId xmlns:a16="http://schemas.microsoft.com/office/drawing/2014/main" id="{9353E4E0-0BFD-8B66-7E71-D78AD367E9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547" y="225171"/>
            <a:ext cx="945370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38E441-8C7A-0442-1DD8-3BA6E7374FB3}"/>
              </a:ext>
            </a:extLst>
          </p:cNvPr>
          <p:cNvSpPr txBox="1"/>
          <p:nvPr/>
        </p:nvSpPr>
        <p:spPr>
          <a:xfrm>
            <a:off x="249381" y="1905506"/>
            <a:ext cx="20341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temple bouddhiste Wat Pa </a:t>
            </a:r>
            <a:r>
              <a:rPr lang="fr-FR" sz="2400" b="1" dirty="0" err="1">
                <a:solidFill>
                  <a:schemeClr val="bg1"/>
                </a:solidFill>
              </a:rPr>
              <a:t>Phon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Phao</a:t>
            </a:r>
            <a:r>
              <a:rPr lang="fr-FR" sz="2400" b="1" dirty="0">
                <a:solidFill>
                  <a:schemeClr val="bg1"/>
                </a:solidFill>
              </a:rPr>
              <a:t> près de la rivière dans le </a:t>
            </a:r>
            <a:r>
              <a:rPr lang="fr-FR" sz="2400" b="1" dirty="0" err="1">
                <a:solidFill>
                  <a:schemeClr val="bg1"/>
                </a:solidFill>
              </a:rPr>
              <a:t>Luang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Prabang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temple, sculpture, sanctuaire&#10;&#10;Le contenu généré par l’IA peut être incorrect.">
            <a:extLst>
              <a:ext uri="{FF2B5EF4-FFF2-40B4-BE49-F238E27FC236}">
                <a16:creationId xmlns:a16="http://schemas.microsoft.com/office/drawing/2014/main" id="{3B941EE4-5A94-F34B-090E-B567427CC3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5439" y="279000"/>
            <a:ext cx="421757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457940-2E8B-C883-21E0-9874791EA0EE}"/>
              </a:ext>
            </a:extLst>
          </p:cNvPr>
          <p:cNvSpPr txBox="1"/>
          <p:nvPr/>
        </p:nvSpPr>
        <p:spPr>
          <a:xfrm>
            <a:off x="8324603" y="3455444"/>
            <a:ext cx="34557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Bouddhas au Vat Vixoune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anctuaire, art, Lieux sacrés&#10;&#10;Le contenu généré par l’IA peut être incorrect.">
            <a:extLst>
              <a:ext uri="{FF2B5EF4-FFF2-40B4-BE49-F238E27FC236}">
                <a16:creationId xmlns:a16="http://schemas.microsoft.com/office/drawing/2014/main" id="{A22A6434-676C-38F8-C8C0-D755123681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408" y="279000"/>
            <a:ext cx="940955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8CCC18-8941-EEFC-4C06-5938BEA23114}"/>
              </a:ext>
            </a:extLst>
          </p:cNvPr>
          <p:cNvSpPr txBox="1"/>
          <p:nvPr/>
        </p:nvSpPr>
        <p:spPr>
          <a:xfrm>
            <a:off x="95003" y="3657600"/>
            <a:ext cx="21138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Bouddhas au Vat Aham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18261CF8-9744-FFD9-3904-37EE4E2E6A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8299" y="279000"/>
            <a:ext cx="940957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72BACD-948B-5AC1-159A-2FCE7A5BF99D}"/>
              </a:ext>
            </a:extLst>
          </p:cNvPr>
          <p:cNvSpPr txBox="1"/>
          <p:nvPr/>
        </p:nvSpPr>
        <p:spPr>
          <a:xfrm>
            <a:off x="83127" y="3538847"/>
            <a:ext cx="19000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Vat Longkhoune : stupas à l'arrière de la pagode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ulures, mur, plafond, intérieur&#10;&#10;Le contenu généré par l’IA peut être incorrect.">
            <a:extLst>
              <a:ext uri="{FF2B5EF4-FFF2-40B4-BE49-F238E27FC236}">
                <a16:creationId xmlns:a16="http://schemas.microsoft.com/office/drawing/2014/main" id="{09739AC3-A9DF-07C5-921C-324589CF90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376" y="279000"/>
            <a:ext cx="940957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E8613F-0241-6659-B40C-97DDAF02CC05}"/>
              </a:ext>
            </a:extLst>
          </p:cNvPr>
          <p:cNvSpPr txBox="1"/>
          <p:nvPr/>
        </p:nvSpPr>
        <p:spPr>
          <a:xfrm>
            <a:off x="9987148" y="3158836"/>
            <a:ext cx="22048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Vat Longkhoune : sous l'avant-corps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nuage&#10;&#10;Le contenu généré par l’IA peut être incorrect.">
            <a:extLst>
              <a:ext uri="{FF2B5EF4-FFF2-40B4-BE49-F238E27FC236}">
                <a16:creationId xmlns:a16="http://schemas.microsoft.com/office/drawing/2014/main" id="{8AFF1625-044E-45DB-BACA-F253BE74D1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155" y="279000"/>
            <a:ext cx="945370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81836E-8DD0-D922-8CE6-8A81E3EFDD68}"/>
              </a:ext>
            </a:extLst>
          </p:cNvPr>
          <p:cNvSpPr txBox="1"/>
          <p:nvPr/>
        </p:nvSpPr>
        <p:spPr>
          <a:xfrm>
            <a:off x="285240" y="2918361"/>
            <a:ext cx="20188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Moines bouddhistes marchant devant le temple Haw Pha Bang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mple, sanctuaire, rituel, intérieur&#10;&#10;Le contenu généré par l’IA peut être incorrect.">
            <a:extLst>
              <a:ext uri="{FF2B5EF4-FFF2-40B4-BE49-F238E27FC236}">
                <a16:creationId xmlns:a16="http://schemas.microsoft.com/office/drawing/2014/main" id="{0908A0CC-3815-360C-1999-CDDCDC78BE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74" y="279000"/>
            <a:ext cx="8822743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C1A35F-D508-396C-E10B-E0081A43B194}"/>
              </a:ext>
            </a:extLst>
          </p:cNvPr>
          <p:cNvSpPr txBox="1"/>
          <p:nvPr/>
        </p:nvSpPr>
        <p:spPr>
          <a:xfrm>
            <a:off x="9322130" y="2470068"/>
            <a:ext cx="28698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 err="1"/>
              <a:t>Bhikkhus</a:t>
            </a:r>
            <a:r>
              <a:rPr lang="fr-FR" sz="2400" b="1" dirty="0"/>
              <a:t> en prière à l'intérieur du Wat Mai </a:t>
            </a:r>
            <a:r>
              <a:rPr lang="fr-FR" sz="2400" b="1" dirty="0" err="1"/>
              <a:t>Suwannaphumaham</a:t>
            </a:r>
            <a:r>
              <a:rPr lang="fr-FR" sz="2400" b="1" dirty="0"/>
              <a:t> à </a:t>
            </a:r>
            <a:r>
              <a:rPr lang="fr-FR" sz="2400" b="1" dirty="0" err="1"/>
              <a:t>Luang</a:t>
            </a:r>
            <a:r>
              <a:rPr lang="fr-FR" sz="2400" b="1" dirty="0"/>
              <a:t> </a:t>
            </a:r>
            <a:r>
              <a:rPr lang="fr-FR" sz="2400" b="1" dirty="0" err="1"/>
              <a:t>Prabang</a:t>
            </a:r>
            <a:r>
              <a:rPr lang="fr-FR" sz="2400" b="1" dirty="0"/>
              <a:t> au Laos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roue, véhicule&#10;&#10;Le contenu généré par l’IA peut être incorrect.">
            <a:extLst>
              <a:ext uri="{FF2B5EF4-FFF2-40B4-BE49-F238E27FC236}">
                <a16:creationId xmlns:a16="http://schemas.microsoft.com/office/drawing/2014/main" id="{0FAD3F55-9009-EF93-54CC-BDD7E87520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791" y="338419"/>
            <a:ext cx="5004000" cy="3358171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B109E5-F9A0-EC86-C592-89EA65BCFA93}"/>
              </a:ext>
            </a:extLst>
          </p:cNvPr>
          <p:cNvSpPr txBox="1"/>
          <p:nvPr/>
        </p:nvSpPr>
        <p:spPr>
          <a:xfrm>
            <a:off x="475791" y="3890024"/>
            <a:ext cx="6733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 principale du centre historique</a:t>
            </a:r>
          </a:p>
        </p:txBody>
      </p:sp>
      <p:pic>
        <p:nvPicPr>
          <p:cNvPr id="6" name="Image 5" descr="Une image contenant personne, marché, plein air, Vente&#10;&#10;Le contenu généré par l’IA peut être incorrect.">
            <a:extLst>
              <a:ext uri="{FF2B5EF4-FFF2-40B4-BE49-F238E27FC236}">
                <a16:creationId xmlns:a16="http://schemas.microsoft.com/office/drawing/2014/main" id="{32E70253-EA9F-B3A6-2930-1554B34C0B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5385" y="3169856"/>
            <a:ext cx="5030824" cy="338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226FD0E-F1FA-CC58-EFEE-FF9745BD7D53}"/>
              </a:ext>
            </a:extLst>
          </p:cNvPr>
          <p:cNvSpPr txBox="1"/>
          <p:nvPr/>
        </p:nvSpPr>
        <p:spPr>
          <a:xfrm>
            <a:off x="6531429" y="2588821"/>
            <a:ext cx="5522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Marché matinal : denrées alimentaires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B2D6C0B-6243-DCB6-61A2-B83CE4E59A76}"/>
              </a:ext>
            </a:extLst>
          </p:cNvPr>
          <p:cNvSpPr txBox="1"/>
          <p:nvPr/>
        </p:nvSpPr>
        <p:spPr>
          <a:xfrm>
            <a:off x="6685385" y="731038"/>
            <a:ext cx="5969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La Ville De</a:t>
            </a:r>
          </a:p>
          <a:p>
            <a:r>
              <a:rPr lang="fr-FR" sz="2400" b="1" dirty="0" err="1">
                <a:solidFill>
                  <a:schemeClr val="bg1"/>
                </a:solidFill>
              </a:rPr>
              <a:t>Luang</a:t>
            </a:r>
            <a:r>
              <a:rPr lang="fr-FR" sz="2400" b="1" dirty="0">
                <a:solidFill>
                  <a:schemeClr val="bg1"/>
                </a:solidFill>
              </a:rPr>
              <a:t> – </a:t>
            </a:r>
            <a:r>
              <a:rPr lang="fr-FR" sz="2400" b="1" dirty="0" err="1">
                <a:solidFill>
                  <a:schemeClr val="bg1"/>
                </a:solidFill>
              </a:rPr>
              <a:t>Prabang</a:t>
            </a:r>
            <a:r>
              <a:rPr lang="fr-FR" sz="2400" b="1" dirty="0">
                <a:solidFill>
                  <a:schemeClr val="bg1"/>
                </a:solidFill>
              </a:rPr>
              <a:t>  - Laos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D2181B3-E3ED-2D50-D5F7-A507CE96826E}"/>
              </a:ext>
            </a:extLst>
          </p:cNvPr>
          <p:cNvSpPr txBox="1"/>
          <p:nvPr/>
        </p:nvSpPr>
        <p:spPr>
          <a:xfrm>
            <a:off x="1092530" y="4536128"/>
            <a:ext cx="54388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ll/>
      </p:transition>
    </mc:Choice>
    <mc:Fallback xmlns="">
      <p:transition spd="slow" advClick="0" advTm="10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388</Words>
  <Application>Microsoft Office PowerPoint</Application>
  <PresentationFormat>Grand écran</PresentationFormat>
  <Paragraphs>38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2025-03-13T09:27:59Z</dcterms:created>
  <dcterms:modified xsi:type="dcterms:W3CDTF">2025-05-29T07:55:34Z</dcterms:modified>
</cp:coreProperties>
</file>