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5" r:id="rId2"/>
    <p:sldId id="256" r:id="rId3"/>
    <p:sldId id="257" r:id="rId4"/>
    <p:sldId id="259" r:id="rId5"/>
    <p:sldId id="261" r:id="rId6"/>
    <p:sldId id="282" r:id="rId7"/>
    <p:sldId id="274" r:id="rId8"/>
    <p:sldId id="275" r:id="rId9"/>
    <p:sldId id="276" r:id="rId10"/>
    <p:sldId id="277" r:id="rId11"/>
    <p:sldId id="278" r:id="rId12"/>
    <p:sldId id="279" r:id="rId13"/>
    <p:sldId id="281" r:id="rId14"/>
    <p:sldId id="280" r:id="rId15"/>
    <p:sldId id="283" r:id="rId16"/>
    <p:sldId id="260" r:id="rId17"/>
    <p:sldId id="262" r:id="rId18"/>
    <p:sldId id="263" r:id="rId19"/>
    <p:sldId id="264" r:id="rId20"/>
    <p:sldId id="267" r:id="rId21"/>
    <p:sldId id="268" r:id="rId22"/>
    <p:sldId id="269" r:id="rId23"/>
    <p:sldId id="270" r:id="rId24"/>
    <p:sldId id="271" r:id="rId25"/>
    <p:sldId id="258" r:id="rId26"/>
    <p:sldId id="272" r:id="rId27"/>
    <p:sldId id="273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2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494" y="18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9927B-92B2-42F6-B087-4914D2C8AE21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CCFBBD-C8A8-41EC-9B04-9852B2AB8A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405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&lt;&lt;&lt;&lt;&lt;&lt;&lt;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CCFBBD-C8A8-41EC-9B04-9852B2AB8A1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58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429EAF-3424-9CD9-94EC-E9DDC8E3BC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CC76D8-E88A-7194-4F46-248C5A02A6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B2F720-B628-D5A3-B123-88679CB82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79AF71-2BE4-35CB-30E7-1A4481808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1DACA4-A478-9B10-D285-789722BF8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9DED3F-DA7E-7ED1-58D8-47C3C457F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3B684F-7C45-3E7D-80B3-0F95F0B80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96F1B6-C448-3341-45D7-7674444F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A21F1D-B8A2-E3FC-440E-DBB7097B3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A45622-B380-11D8-FFF2-25DC321B3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75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D5A1A6-385D-6BB4-EABC-A4796540B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125E77-150A-63E3-D07E-5671C10DFE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5282DE-7949-6AEB-8A89-3F525DE77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1F2CB8-BE8A-4DCF-F31A-455C91714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1F12B9-A565-A27B-6156-CA778F480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48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151DB6-74AC-F6E0-8729-846899387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4FAF23-8695-922A-2FDE-A52A6A2CD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8E7183B-4515-B770-B6C8-97F35627E4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943264-2998-FC69-AF91-B62A3478D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EB7D046-8671-F6BA-75F6-D82A664CD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A17893-D591-FF08-0CDB-E11E8A275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0717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05B881-6CAE-F2E2-9899-EFB92D5D3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5D0510-7B03-760E-2F09-A1F8E0D11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7CC9C47-55E2-50E4-6150-3F8391713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94738F4-A7E5-D025-BE60-CA4E5EF985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5368D56-416B-0C3E-EF55-0A2B0B68D4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6C81D19-CC51-97B5-AF2D-038F2C08F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89BB7CD-A8B3-4AD2-5E80-B17C153C6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F7ACA1B-1A9E-8DDE-0DBE-89FF858CB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30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6DD62-A8E0-3BE3-7E37-697B29E7D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BCB5FC6-B72B-5F82-04E0-4185D22C8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E93571D-6E66-86AD-3196-2E7D8E1A2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B661A26-9C46-CF6A-FCAD-CCC0A1D11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689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761A876-69F7-65A1-74CE-20EA0BBF9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9718DBC-D090-8A50-69D9-74671C0F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0B2366-CC19-3E91-955F-35485C343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30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FF1314-D434-6326-30ED-D2F568663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B4A3E9-4D3C-8651-FFFB-B2B454B55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80486A-EADB-CF6D-40E6-8E9C9CD82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A2C2A8F-662A-95F3-EE80-265691DDA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A08218-2125-8968-D4C3-BBF72776E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CCCA33-2BA3-81B3-EF38-E984515BF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619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4C481-7D32-F3E2-2153-80E9C1F4C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78005E5-D901-4C24-AAF3-CD58B58F12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D7C3B52-A90D-915A-0C38-57627E370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07F74A-203E-B156-2505-7E7F3E4AA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22909A-A7AD-6227-59B8-CADDF390E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1C8735-3C49-AAD8-2839-1CD67B06B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4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6A259B-CD87-955A-1B39-841F06295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DA754C-7A21-CE55-D6E3-FAE5B2BF74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7EDA6C-0A29-440A-4F7E-83933573C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80487D-E704-5A33-E57B-0E1939133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712AD0-AAF6-9FFA-AA33-3C763C9CF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83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F66AED8-D8D0-B5AD-7FA2-F7D9F565DA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2E8668-2CE7-3239-0840-A535476F59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41FF22-A036-C78D-DD6E-0096E890B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6DCBB8-090E-FD98-BC4A-A8B7F0B24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FFEBFC-3DB2-16E6-E1B9-2B2A06135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70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1E3F4B6-6AC7-20E5-510D-00B9AE871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87FBD7-EF6E-074C-0AB1-0AC74E574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3BDD97-BC27-C756-A920-1E0E831573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E624F-3A6B-474D-9F4C-066A113DFDD3}" type="datetimeFigureOut">
              <a:rPr lang="fr-FR" smtClean="0"/>
              <a:t>29/06/2025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F7F062-1566-7ABE-C692-B417973696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2C631A-CF56-1800-C251-21DFDE1A5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702EA-CD20-4F18-92E3-345BE90D18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9913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00930C0-AB04-5450-B640-CBA697B70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3066" y="1086889"/>
            <a:ext cx="4165670" cy="554867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B7BC2B9-0A18-7FB7-1FCD-9C37A6D3F4AC}"/>
              </a:ext>
            </a:extLst>
          </p:cNvPr>
          <p:cNvSpPr/>
          <p:nvPr/>
        </p:nvSpPr>
        <p:spPr>
          <a:xfrm>
            <a:off x="2061275" y="222439"/>
            <a:ext cx="82450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COTONOU l’âme du BENIN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8FD1F8D-91B5-131F-9634-9F28A8902DAD}"/>
              </a:ext>
            </a:extLst>
          </p:cNvPr>
          <p:cNvSpPr txBox="1"/>
          <p:nvPr/>
        </p:nvSpPr>
        <p:spPr>
          <a:xfrm>
            <a:off x="542441" y="5160936"/>
            <a:ext cx="325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i="1"/>
          </a:p>
        </p:txBody>
      </p:sp>
    </p:spTree>
    <p:extLst>
      <p:ext uri="{BB962C8B-B14F-4D97-AF65-F5344CB8AC3E}">
        <p14:creationId xmlns:p14="http://schemas.microsoft.com/office/powerpoint/2010/main" val="394106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  <p:sndAc>
          <p:stSnd>
            <p:snd r:embed="rId2" name="Manu Dibango, Courtney Pine - Aye Africa.wav"/>
          </p:stSnd>
        </p:sndAc>
      </p:transition>
    </mc:Choice>
    <mc:Fallback>
      <p:transition spd="slow" advClick="0" advTm="9000">
        <p:fade/>
        <p:sndAc>
          <p:stSnd>
            <p:snd r:embed="rId2" name="Manu Dibango, Courtney Pine - Aye Afric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E7CAD62-79FB-EA79-80F9-08FD93A8A2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833" y="171000"/>
            <a:ext cx="6752498" cy="65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1908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13546E-F397-D645-C1BF-507DBF7752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8098" y="171000"/>
            <a:ext cx="4606522" cy="651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D8B094F-579E-9A47-191F-42AAE01530B4}"/>
              </a:ext>
            </a:extLst>
          </p:cNvPr>
          <p:cNvSpPr txBox="1"/>
          <p:nvPr/>
        </p:nvSpPr>
        <p:spPr>
          <a:xfrm>
            <a:off x="6805534" y="3153930"/>
            <a:ext cx="47069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COTONOU Capitale économique du BENIN</a:t>
            </a:r>
          </a:p>
          <a:p>
            <a:endParaRPr lang="fr-FR" sz="2400" b="1" dirty="0"/>
          </a:p>
          <a:p>
            <a:r>
              <a:rPr lang="fr-FR" sz="2400" b="1" dirty="0"/>
              <a:t> ville portuaire vivant des exportations de coton, soja, noix de cajou…</a:t>
            </a:r>
          </a:p>
          <a:p>
            <a:endParaRPr lang="fr-FR" sz="2400" b="1" dirty="0"/>
          </a:p>
          <a:p>
            <a:r>
              <a:rPr lang="fr-FR" sz="2400" b="1" dirty="0"/>
              <a:t>Proche la Capitale officielle de PORTO NOVO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21D2A6C-4674-4B47-04F0-099B8C243941}"/>
              </a:ext>
            </a:extLst>
          </p:cNvPr>
          <p:cNvSpPr txBox="1"/>
          <p:nvPr/>
        </p:nvSpPr>
        <p:spPr>
          <a:xfrm>
            <a:off x="7210269" y="689548"/>
            <a:ext cx="3897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 BENIN   Pays touristique avec 2 millions de visiteurs par an</a:t>
            </a:r>
          </a:p>
        </p:txBody>
      </p:sp>
    </p:spTree>
    <p:extLst>
      <p:ext uri="{BB962C8B-B14F-4D97-AF65-F5344CB8AC3E}">
        <p14:creationId xmlns:p14="http://schemas.microsoft.com/office/powerpoint/2010/main" val="425032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8A16F7-4CCF-46E3-00EB-6D07A382F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706" y="279000"/>
            <a:ext cx="9456832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2E2DB-B0D9-6AB9-1050-BBF32D51F79E}"/>
              </a:ext>
            </a:extLst>
          </p:cNvPr>
          <p:cNvSpPr txBox="1"/>
          <p:nvPr/>
        </p:nvSpPr>
        <p:spPr>
          <a:xfrm>
            <a:off x="164694" y="2387359"/>
            <a:ext cx="19682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COTONOU </a:t>
            </a:r>
          </a:p>
          <a:p>
            <a:r>
              <a:rPr lang="fr-FR" sz="2400" b="1" i="1" dirty="0"/>
              <a:t> fresque murale avec œuvres monumentales colorées </a:t>
            </a:r>
          </a:p>
          <a:p>
            <a:r>
              <a:rPr lang="fr-FR" sz="2400" b="1" i="1" dirty="0"/>
              <a:t>Street Art sur 4km</a:t>
            </a:r>
          </a:p>
        </p:txBody>
      </p:sp>
    </p:spTree>
    <p:extLst>
      <p:ext uri="{BB962C8B-B14F-4D97-AF65-F5344CB8AC3E}">
        <p14:creationId xmlns:p14="http://schemas.microsoft.com/office/powerpoint/2010/main" val="3683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6C944F-6B1A-A0C9-A876-4131F7506B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952" y="387000"/>
            <a:ext cx="8112000" cy="60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48352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1B74A5-8D14-0095-1D2D-0EADABCA4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1498" y="387000"/>
            <a:ext cx="5678400" cy="60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8BBDC7-D677-260C-42CB-2C77D2DBA072}"/>
              </a:ext>
            </a:extLst>
          </p:cNvPr>
          <p:cNvSpPr txBox="1"/>
          <p:nvPr/>
        </p:nvSpPr>
        <p:spPr>
          <a:xfrm>
            <a:off x="8549898" y="3562750"/>
            <a:ext cx="3812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localité de COTONOU et, villages voisins</a:t>
            </a:r>
          </a:p>
        </p:txBody>
      </p:sp>
    </p:spTree>
    <p:extLst>
      <p:ext uri="{BB962C8B-B14F-4D97-AF65-F5344CB8AC3E}">
        <p14:creationId xmlns:p14="http://schemas.microsoft.com/office/powerpoint/2010/main" val="364721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773F2E-0258-2F6B-7DC1-31D2F291A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5" y="279000"/>
            <a:ext cx="950943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DEC134-5204-1DA5-9F1B-95FA4524A805}"/>
              </a:ext>
            </a:extLst>
          </p:cNvPr>
          <p:cNvSpPr txBox="1"/>
          <p:nvPr/>
        </p:nvSpPr>
        <p:spPr>
          <a:xfrm>
            <a:off x="4337018" y="6055780"/>
            <a:ext cx="4669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arbre du retour</a:t>
            </a:r>
          </a:p>
        </p:txBody>
      </p:sp>
    </p:spTree>
    <p:extLst>
      <p:ext uri="{BB962C8B-B14F-4D97-AF65-F5344CB8AC3E}">
        <p14:creationId xmlns:p14="http://schemas.microsoft.com/office/powerpoint/2010/main" val="441403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5FAD7F-A3DB-BEF9-1B90-FBA5D19BE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2673" y="279000"/>
            <a:ext cx="4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D003A6-8925-054A-511C-AB0985311EB8}"/>
              </a:ext>
            </a:extLst>
          </p:cNvPr>
          <p:cNvSpPr txBox="1"/>
          <p:nvPr/>
        </p:nvSpPr>
        <p:spPr>
          <a:xfrm>
            <a:off x="4141768" y="6117335"/>
            <a:ext cx="5185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mémorial de Zoungbodji</a:t>
            </a:r>
          </a:p>
        </p:txBody>
      </p:sp>
    </p:spTree>
    <p:extLst>
      <p:ext uri="{BB962C8B-B14F-4D97-AF65-F5344CB8AC3E}">
        <p14:creationId xmlns:p14="http://schemas.microsoft.com/office/powerpoint/2010/main" val="397277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CF0983-6D17-AEE4-A643-71EB816F4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81" y="639000"/>
            <a:ext cx="8375237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487BB3-B862-A945-186E-460FECA2A130}"/>
              </a:ext>
            </a:extLst>
          </p:cNvPr>
          <p:cNvSpPr txBox="1"/>
          <p:nvPr/>
        </p:nvSpPr>
        <p:spPr>
          <a:xfrm>
            <a:off x="5305380" y="5757335"/>
            <a:ext cx="2572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place Chacha</a:t>
            </a:r>
          </a:p>
        </p:txBody>
      </p:sp>
    </p:spTree>
    <p:extLst>
      <p:ext uri="{BB962C8B-B14F-4D97-AF65-F5344CB8AC3E}">
        <p14:creationId xmlns:p14="http://schemas.microsoft.com/office/powerpoint/2010/main" val="190684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8963E8-C462-17AA-B4AE-F970B1E20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427" y="368083"/>
            <a:ext cx="504000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C2A203-39B8-A9ED-1824-BC61623564EE}"/>
              </a:ext>
            </a:extLst>
          </p:cNvPr>
          <p:cNvSpPr txBox="1"/>
          <p:nvPr/>
        </p:nvSpPr>
        <p:spPr>
          <a:xfrm>
            <a:off x="1313843" y="4155187"/>
            <a:ext cx="5083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Cathédrale Notre-Dame de miséricorde  COTONOU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90FAF25-DF85-881F-EE63-73AD104FC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2756" y="2868222"/>
            <a:ext cx="4812817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FF6C1E-A4AB-A8C7-D1B9-71A59CAE1E87}"/>
              </a:ext>
            </a:extLst>
          </p:cNvPr>
          <p:cNvSpPr txBox="1"/>
          <p:nvPr/>
        </p:nvSpPr>
        <p:spPr>
          <a:xfrm>
            <a:off x="7928313" y="2390007"/>
            <a:ext cx="3766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palais des Congrès</a:t>
            </a:r>
          </a:p>
        </p:txBody>
      </p:sp>
    </p:spTree>
    <p:extLst>
      <p:ext uri="{BB962C8B-B14F-4D97-AF65-F5344CB8AC3E}">
        <p14:creationId xmlns:p14="http://schemas.microsoft.com/office/powerpoint/2010/main" val="395874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20CED67-24C7-3B06-C30D-FD9FCC428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9119" y="408356"/>
            <a:ext cx="2837837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9C7BD5-3949-2C6A-79B8-C1978B225C4F}"/>
              </a:ext>
            </a:extLst>
          </p:cNvPr>
          <p:cNvSpPr txBox="1"/>
          <p:nvPr/>
        </p:nvSpPr>
        <p:spPr>
          <a:xfrm>
            <a:off x="8534607" y="4326445"/>
            <a:ext cx="2820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Gare Centrale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5380EF3-F4DA-D0AA-F805-C4AF89A62E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5732" y="2626724"/>
            <a:ext cx="5658674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839C012-0A0F-F61E-D61A-CCDDCF1CD5B9}"/>
              </a:ext>
            </a:extLst>
          </p:cNvPr>
          <p:cNvSpPr txBox="1"/>
          <p:nvPr/>
        </p:nvSpPr>
        <p:spPr>
          <a:xfrm>
            <a:off x="2468363" y="2067523"/>
            <a:ext cx="3890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Université de COTONOU</a:t>
            </a:r>
          </a:p>
        </p:txBody>
      </p:sp>
    </p:spTree>
    <p:extLst>
      <p:ext uri="{BB962C8B-B14F-4D97-AF65-F5344CB8AC3E}">
        <p14:creationId xmlns:p14="http://schemas.microsoft.com/office/powerpoint/2010/main" val="5410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468C86-3912-90E0-1172-C2EF0E4B1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881" y="300094"/>
            <a:ext cx="5053457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7AFB41-56B7-3767-3906-A6E281EFD23E}"/>
              </a:ext>
            </a:extLst>
          </p:cNvPr>
          <p:cNvSpPr txBox="1"/>
          <p:nvPr/>
        </p:nvSpPr>
        <p:spPr>
          <a:xfrm>
            <a:off x="1734157" y="4080094"/>
            <a:ext cx="4014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Port autonome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763471C-52DD-CF8B-BF89-2190729DC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7127" y="2924356"/>
            <a:ext cx="6382992" cy="36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990C013-8FBB-C195-0A8B-88E487CBC9E6}"/>
              </a:ext>
            </a:extLst>
          </p:cNvPr>
          <p:cNvSpPr txBox="1"/>
          <p:nvPr/>
        </p:nvSpPr>
        <p:spPr>
          <a:xfrm>
            <a:off x="6924636" y="2462691"/>
            <a:ext cx="3862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rue principale  COTONOU</a:t>
            </a:r>
          </a:p>
        </p:txBody>
      </p:sp>
    </p:spTree>
    <p:extLst>
      <p:ext uri="{BB962C8B-B14F-4D97-AF65-F5344CB8AC3E}">
        <p14:creationId xmlns:p14="http://schemas.microsoft.com/office/powerpoint/2010/main" val="190581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D74D39-7BAF-57A5-C522-A8A97EA64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115" y="554429"/>
            <a:ext cx="5468366" cy="36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6D558B-E2F3-E3D6-3CAF-9FB3116E181E}"/>
              </a:ext>
            </a:extLst>
          </p:cNvPr>
          <p:cNvSpPr txBox="1"/>
          <p:nvPr/>
        </p:nvSpPr>
        <p:spPr>
          <a:xfrm>
            <a:off x="1747434" y="4154429"/>
            <a:ext cx="4138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COTONOU    le pont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F0DE89B-B8E8-5EC6-05EE-AD7A26A4D8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7552" y="2708693"/>
            <a:ext cx="5400000" cy="36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50E1C1D-17B8-CB53-3E2E-D0BBBB16886F}"/>
              </a:ext>
            </a:extLst>
          </p:cNvPr>
          <p:cNvSpPr txBox="1"/>
          <p:nvPr/>
        </p:nvSpPr>
        <p:spPr>
          <a:xfrm>
            <a:off x="8384583" y="2169763"/>
            <a:ext cx="1890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Lagon</a:t>
            </a:r>
          </a:p>
        </p:txBody>
      </p:sp>
    </p:spTree>
    <p:extLst>
      <p:ext uri="{BB962C8B-B14F-4D97-AF65-F5344CB8AC3E}">
        <p14:creationId xmlns:p14="http://schemas.microsoft.com/office/powerpoint/2010/main" val="412900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5BA585-5775-5330-914D-740AB57049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3212" y="337652"/>
            <a:ext cx="5053457" cy="37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3B441D-61D0-8DB9-276D-9FA81C8984A4}"/>
              </a:ext>
            </a:extLst>
          </p:cNvPr>
          <p:cNvSpPr txBox="1"/>
          <p:nvPr/>
        </p:nvSpPr>
        <p:spPr>
          <a:xfrm>
            <a:off x="7510099" y="4117652"/>
            <a:ext cx="3936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marché aux poissons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E5424A6-F089-0A8B-5199-C80AB8303A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331" y="2818857"/>
            <a:ext cx="5040000" cy="37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B94991E-97E2-A99C-C7D9-4015018B18D1}"/>
              </a:ext>
            </a:extLst>
          </p:cNvPr>
          <p:cNvSpPr txBox="1"/>
          <p:nvPr/>
        </p:nvSpPr>
        <p:spPr>
          <a:xfrm>
            <a:off x="838148" y="2357192"/>
            <a:ext cx="5391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Place de l’Etoile rouge  COTONOU</a:t>
            </a:r>
          </a:p>
        </p:txBody>
      </p:sp>
    </p:spTree>
    <p:extLst>
      <p:ext uri="{BB962C8B-B14F-4D97-AF65-F5344CB8AC3E}">
        <p14:creationId xmlns:p14="http://schemas.microsoft.com/office/powerpoint/2010/main" val="257820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8C8923-DB56-FE9B-C58B-09E61E7F6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7690" y="308786"/>
            <a:ext cx="6733591" cy="504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6978FF-B54F-BFC6-410B-9F786BDEC5DE}"/>
              </a:ext>
            </a:extLst>
          </p:cNvPr>
          <p:cNvSpPr txBox="1"/>
          <p:nvPr/>
        </p:nvSpPr>
        <p:spPr>
          <a:xfrm>
            <a:off x="3745786" y="5467388"/>
            <a:ext cx="75321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quartier de Cadjehoun  à  COTONOU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Avant un détour par la Capitale PORTO NOVO……….</a:t>
            </a:r>
          </a:p>
        </p:txBody>
      </p:sp>
    </p:spTree>
    <p:extLst>
      <p:ext uri="{BB962C8B-B14F-4D97-AF65-F5344CB8AC3E}">
        <p14:creationId xmlns:p14="http://schemas.microsoft.com/office/powerpoint/2010/main" val="2975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D3EF4FB1-FB7E-C9BB-9464-B996F1EEB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9615" y="279000"/>
            <a:ext cx="981917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8A3463DC-DE65-C63C-8BCB-B20FE39DABED}"/>
              </a:ext>
            </a:extLst>
          </p:cNvPr>
          <p:cNvSpPr txBox="1"/>
          <p:nvPr/>
        </p:nvSpPr>
        <p:spPr>
          <a:xfrm>
            <a:off x="363206" y="2212902"/>
            <a:ext cx="18546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Marché Ouando à PORTO NOVO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Capitale officielle du Bénin</a:t>
            </a:r>
          </a:p>
        </p:txBody>
      </p:sp>
    </p:spTree>
    <p:extLst>
      <p:ext uri="{BB962C8B-B14F-4D97-AF65-F5344CB8AC3E}">
        <p14:creationId xmlns:p14="http://schemas.microsoft.com/office/powerpoint/2010/main" val="1269005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54003C-8586-465D-DA8C-E73C610BC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187" y="639000"/>
            <a:ext cx="8422647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348355-BA68-6693-5ADB-B224A69B4B6A}"/>
              </a:ext>
            </a:extLst>
          </p:cNvPr>
          <p:cNvSpPr txBox="1"/>
          <p:nvPr/>
        </p:nvSpPr>
        <p:spPr>
          <a:xfrm>
            <a:off x="9235957" y="3521835"/>
            <a:ext cx="27896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PORTO NOVO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Grande Mosquée</a:t>
            </a:r>
          </a:p>
        </p:txBody>
      </p:sp>
    </p:spTree>
    <p:extLst>
      <p:ext uri="{BB962C8B-B14F-4D97-AF65-F5344CB8AC3E}">
        <p14:creationId xmlns:p14="http://schemas.microsoft.com/office/powerpoint/2010/main" val="325721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19A070-C6BD-5D88-2E02-A91A4B59B7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2841" y="279000"/>
            <a:ext cx="9455907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76CF77-E742-2D73-E727-8DA52BD2C24A}"/>
              </a:ext>
            </a:extLst>
          </p:cNvPr>
          <p:cNvSpPr txBox="1"/>
          <p:nvPr/>
        </p:nvSpPr>
        <p:spPr>
          <a:xfrm>
            <a:off x="194590" y="3287914"/>
            <a:ext cx="22782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Cathédrale Notre-Dame à</a:t>
            </a:r>
          </a:p>
          <a:p>
            <a:endParaRPr lang="fr-FR" sz="2400" b="1" i="1" dirty="0"/>
          </a:p>
          <a:p>
            <a:r>
              <a:rPr lang="fr-FR" sz="2400" b="1" i="1" dirty="0"/>
              <a:t>PORTO NOVO</a:t>
            </a:r>
          </a:p>
        </p:txBody>
      </p:sp>
    </p:spTree>
    <p:extLst>
      <p:ext uri="{BB962C8B-B14F-4D97-AF65-F5344CB8AC3E}">
        <p14:creationId xmlns:p14="http://schemas.microsoft.com/office/powerpoint/2010/main" val="360692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3916D0-3770-16AE-FC9E-3F5684260C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834" y="279000"/>
            <a:ext cx="418257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D53903-7AE1-2A4A-1F61-338557781BD0}"/>
              </a:ext>
            </a:extLst>
          </p:cNvPr>
          <p:cNvSpPr txBox="1"/>
          <p:nvPr/>
        </p:nvSpPr>
        <p:spPr>
          <a:xfrm>
            <a:off x="5766403" y="3429000"/>
            <a:ext cx="60133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PORTO NOVO est la Capitale officielle du BENIN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Statue du Roi Toffa 1er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A795DFC-4FE0-9D65-9C1F-F96E88E9D3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8198" y="867905"/>
            <a:ext cx="5285034" cy="234024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1152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18E3F23-38C6-FDE4-07B1-A4E87AC7AF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991" y="384866"/>
            <a:ext cx="8852018" cy="547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5282F4A-4CAC-6218-26D4-6B9266486E82}"/>
              </a:ext>
            </a:extLst>
          </p:cNvPr>
          <p:cNvSpPr txBox="1"/>
          <p:nvPr/>
        </p:nvSpPr>
        <p:spPr>
          <a:xfrm>
            <a:off x="938784" y="5897279"/>
            <a:ext cx="11253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ABOMEY-CALVI, au Nord, embarcadère pour découvrir en pirogue la Venise Africaine , marché flottant, cases sur pilotis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365AC92-2353-9716-585F-5C55AEB088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8726" y="384866"/>
            <a:ext cx="4347274" cy="2898183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DB6B0D1-60AB-F2DF-8988-0ECE5EFD10E6}"/>
              </a:ext>
            </a:extLst>
          </p:cNvPr>
          <p:cNvSpPr txBox="1"/>
          <p:nvPr/>
        </p:nvSpPr>
        <p:spPr>
          <a:xfrm>
            <a:off x="3396195" y="631802"/>
            <a:ext cx="2247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embarcadère</a:t>
            </a:r>
          </a:p>
        </p:txBody>
      </p:sp>
    </p:spTree>
    <p:extLst>
      <p:ext uri="{BB962C8B-B14F-4D97-AF65-F5344CB8AC3E}">
        <p14:creationId xmlns:p14="http://schemas.microsoft.com/office/powerpoint/2010/main" val="90877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B63674-411A-BE61-03DD-4B3ABE1775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039" y="279000"/>
            <a:ext cx="945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05F4B0-CD5B-95BD-D974-8474923F3E11}"/>
              </a:ext>
            </a:extLst>
          </p:cNvPr>
          <p:cNvSpPr txBox="1"/>
          <p:nvPr/>
        </p:nvSpPr>
        <p:spPr>
          <a:xfrm>
            <a:off x="10285709" y="2984354"/>
            <a:ext cx="19062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ABOMEY CALVI</a:t>
            </a:r>
          </a:p>
          <a:p>
            <a:endParaRPr lang="fr-FR" sz="2400" b="1" i="1" dirty="0"/>
          </a:p>
          <a:p>
            <a:r>
              <a:rPr lang="fr-FR" sz="2400" b="1" i="1" dirty="0"/>
              <a:t> 40000 hab.</a:t>
            </a:r>
          </a:p>
          <a:p>
            <a:endParaRPr lang="fr-FR" sz="2400" b="1" i="1" dirty="0"/>
          </a:p>
          <a:p>
            <a:r>
              <a:rPr lang="fr-FR" sz="2400" b="1" i="1" dirty="0"/>
              <a:t>Cases sur pilotis</a:t>
            </a:r>
          </a:p>
        </p:txBody>
      </p:sp>
    </p:spTree>
    <p:extLst>
      <p:ext uri="{BB962C8B-B14F-4D97-AF65-F5344CB8AC3E}">
        <p14:creationId xmlns:p14="http://schemas.microsoft.com/office/powerpoint/2010/main" val="1135971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735002-E723-9763-121A-D7B8A1B89D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911" y="279000"/>
            <a:ext cx="4726178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2C98A9-1AF3-F68C-4687-9C999D0BFB8B}"/>
              </a:ext>
            </a:extLst>
          </p:cNvPr>
          <p:cNvSpPr txBox="1"/>
          <p:nvPr/>
        </p:nvSpPr>
        <p:spPr>
          <a:xfrm>
            <a:off x="4346345" y="5748003"/>
            <a:ext cx="39320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balade sur les plages de FIDJROSSE et ses cocotiers</a:t>
            </a:r>
          </a:p>
        </p:txBody>
      </p:sp>
    </p:spTree>
    <p:extLst>
      <p:ext uri="{BB962C8B-B14F-4D97-AF65-F5344CB8AC3E}">
        <p14:creationId xmlns:p14="http://schemas.microsoft.com/office/powerpoint/2010/main" val="4230973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CADDB0-B79E-C336-3EEA-00B2816290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18D099-634C-3980-BFB9-18E148511873}"/>
              </a:ext>
            </a:extLst>
          </p:cNvPr>
          <p:cNvSpPr txBox="1"/>
          <p:nvPr/>
        </p:nvSpPr>
        <p:spPr>
          <a:xfrm>
            <a:off x="4949125" y="6117335"/>
            <a:ext cx="2293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plage Fidjrossè</a:t>
            </a:r>
          </a:p>
        </p:txBody>
      </p:sp>
    </p:spTree>
    <p:extLst>
      <p:ext uri="{BB962C8B-B14F-4D97-AF65-F5344CB8AC3E}">
        <p14:creationId xmlns:p14="http://schemas.microsoft.com/office/powerpoint/2010/main" val="3908705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727FDC-FBF0-2DB6-81DE-641C28867E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267503-10C6-A7E4-5389-279E45050000}"/>
              </a:ext>
            </a:extLst>
          </p:cNvPr>
          <p:cNvSpPr txBox="1"/>
          <p:nvPr/>
        </p:nvSpPr>
        <p:spPr>
          <a:xfrm>
            <a:off x="4694953" y="5748003"/>
            <a:ext cx="3083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à OUIDAH, localité voisine de COTONOU</a:t>
            </a:r>
          </a:p>
        </p:txBody>
      </p:sp>
    </p:spTree>
    <p:extLst>
      <p:ext uri="{BB962C8B-B14F-4D97-AF65-F5344CB8AC3E}">
        <p14:creationId xmlns:p14="http://schemas.microsoft.com/office/powerpoint/2010/main" val="142693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B36DFE-4E0D-24D7-A5E2-D5E32CDC1A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159" y="305972"/>
            <a:ext cx="5403378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FC77A3B-E842-A277-DF1B-2980B16A1F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4521" y="2939081"/>
            <a:ext cx="4790320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750785-B1DF-2276-3B5A-72D3F43F0B98}"/>
              </a:ext>
            </a:extLst>
          </p:cNvPr>
          <p:cNvSpPr txBox="1"/>
          <p:nvPr/>
        </p:nvSpPr>
        <p:spPr>
          <a:xfrm>
            <a:off x="1003953" y="4065515"/>
            <a:ext cx="53985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dans la localité voisine de OUIDAH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Festival dédié à la Culture Vaudou et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Musée de la Fondation ZINSOU, avec sa bibliothèque</a:t>
            </a:r>
          </a:p>
        </p:txBody>
      </p:sp>
    </p:spTree>
    <p:extLst>
      <p:ext uri="{BB962C8B-B14F-4D97-AF65-F5344CB8AC3E}">
        <p14:creationId xmlns:p14="http://schemas.microsoft.com/office/powerpoint/2010/main" val="233865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7CADBF-B623-4E47-A2E1-4B91CC0F96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000" y="1179000"/>
            <a:ext cx="11250000" cy="45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AF2A15-14D9-EB69-DE49-B434937C1EB6}"/>
              </a:ext>
            </a:extLst>
          </p:cNvPr>
          <p:cNvSpPr txBox="1"/>
          <p:nvPr/>
        </p:nvSpPr>
        <p:spPr>
          <a:xfrm>
            <a:off x="4550912" y="6008526"/>
            <a:ext cx="4060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image du Festival</a:t>
            </a:r>
          </a:p>
        </p:txBody>
      </p:sp>
    </p:spTree>
    <p:extLst>
      <p:ext uri="{BB962C8B-B14F-4D97-AF65-F5344CB8AC3E}">
        <p14:creationId xmlns:p14="http://schemas.microsoft.com/office/powerpoint/2010/main" val="115848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9C7FA5-12B4-C9C6-D9E9-3D266C6EFB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96886" y="1419850"/>
            <a:ext cx="299434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305ABB6-E3C6-9A6D-4844-02442B79AB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8916" y="1089000"/>
            <a:ext cx="7022230" cy="46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9CCCBD-84F0-8B59-8B47-77C475505F19}"/>
              </a:ext>
            </a:extLst>
          </p:cNvPr>
          <p:cNvSpPr txBox="1"/>
          <p:nvPr/>
        </p:nvSpPr>
        <p:spPr>
          <a:xfrm>
            <a:off x="792805" y="5438150"/>
            <a:ext cx="4587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clichés du Festival 1et 2</a:t>
            </a:r>
          </a:p>
        </p:txBody>
      </p:sp>
    </p:spTree>
    <p:extLst>
      <p:ext uri="{BB962C8B-B14F-4D97-AF65-F5344CB8AC3E}">
        <p14:creationId xmlns:p14="http://schemas.microsoft.com/office/powerpoint/2010/main" val="55391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9DB4A18-E710-49FD-1C80-3A6E649A4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693" y="654664"/>
            <a:ext cx="4165670" cy="554867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FC3AE4A-06C2-2D58-5F9A-914F8B47E1E4}"/>
              </a:ext>
            </a:extLst>
          </p:cNvPr>
          <p:cNvSpPr txBox="1"/>
          <p:nvPr/>
        </p:nvSpPr>
        <p:spPr>
          <a:xfrm>
            <a:off x="5003266" y="5046868"/>
            <a:ext cx="53314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Sur l’esplanade des Amazones de COTONOU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statue de 30m de haut (inaugurée en 2022)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BC4C590-EDE3-CA72-C80C-837BCB0F8717}"/>
              </a:ext>
            </a:extLst>
          </p:cNvPr>
          <p:cNvSpPr txBox="1"/>
          <p:nvPr/>
        </p:nvSpPr>
        <p:spPr>
          <a:xfrm>
            <a:off x="5376672" y="654664"/>
            <a:ext cx="6595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Cotonou  L’âme Du Bénin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0114BF5-AF89-F513-D31A-78E3C81FA1E8}"/>
              </a:ext>
            </a:extLst>
          </p:cNvPr>
          <p:cNvSpPr txBox="1"/>
          <p:nvPr/>
        </p:nvSpPr>
        <p:spPr>
          <a:xfrm>
            <a:off x="6656832" y="2272532"/>
            <a:ext cx="7034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4119338-C866-30A0-D0F8-0F91C104AB03}"/>
              </a:ext>
            </a:extLst>
          </p:cNvPr>
          <p:cNvSpPr txBox="1"/>
          <p:nvPr/>
        </p:nvSpPr>
        <p:spPr>
          <a:xfrm>
            <a:off x="7945051" y="3198167"/>
            <a:ext cx="3572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B462CA0-28A9-1470-12BD-AF7CAEFB4C22}"/>
              </a:ext>
            </a:extLst>
          </p:cNvPr>
          <p:cNvSpPr txBox="1"/>
          <p:nvPr/>
        </p:nvSpPr>
        <p:spPr>
          <a:xfrm>
            <a:off x="6291072" y="1474416"/>
            <a:ext cx="6729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21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288</Words>
  <Application>Microsoft Office PowerPoint</Application>
  <PresentationFormat>Grand écran</PresentationFormat>
  <Paragraphs>63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2025-06-28T14:38:49Z</dcterms:created>
  <dcterms:modified xsi:type="dcterms:W3CDTF">2025-06-29T05:33:40Z</dcterms:modified>
</cp:coreProperties>
</file>