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9" r:id="rId20"/>
    <p:sldId id="274" r:id="rId21"/>
    <p:sldId id="275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52" autoAdjust="0"/>
    <p:restoredTop sz="94660"/>
  </p:normalViewPr>
  <p:slideViewPr>
    <p:cSldViewPr snapToGrid="0">
      <p:cViewPr varScale="1">
        <p:scale>
          <a:sx n="63" d="100"/>
          <a:sy n="63" d="100"/>
        </p:scale>
        <p:origin x="41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71901EE5-3345-56B0-B971-C9C07DEC49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56" y="628674"/>
            <a:ext cx="7730144" cy="579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EA67FA-ED64-55A2-E728-B010BECF7472}"/>
              </a:ext>
            </a:extLst>
          </p:cNvPr>
          <p:cNvSpPr txBox="1"/>
          <p:nvPr/>
        </p:nvSpPr>
        <p:spPr>
          <a:xfrm>
            <a:off x="1328929" y="628674"/>
            <a:ext cx="6364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Calvaire et église de l'enclos paroissiale de Plougonven  - Morlaix(29).Et Ses Environs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D4F7F6E-0421-2DF2-6C88-E4D33DD8A851}"/>
              </a:ext>
            </a:extLst>
          </p:cNvPr>
          <p:cNvSpPr txBox="1"/>
          <p:nvPr/>
        </p:nvSpPr>
        <p:spPr>
          <a:xfrm>
            <a:off x="8583168" y="2274838"/>
            <a:ext cx="36088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Plougonven fait partie historiquement du Trégor finistérien.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Située à dix kilomètres au sud-est de Morlaix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5A3685C-A57D-E24F-C4A5-B21DA669A2B6}"/>
              </a:ext>
            </a:extLst>
          </p:cNvPr>
          <p:cNvSpPr txBox="1"/>
          <p:nvPr/>
        </p:nvSpPr>
        <p:spPr>
          <a:xfrm>
            <a:off x="3706368" y="1328874"/>
            <a:ext cx="3730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Finistère 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  <p:sndAc>
          <p:stSnd loop="1">
            <p:snd r:embed="rId2" name="Mikaël Yaouank - Sulpont de Morlaix.wav"/>
          </p:stSnd>
        </p:sndAc>
      </p:transition>
    </mc:Choice>
    <mc:Fallback xmlns="">
      <p:transition spd="slow" advClick="0" advTm="9000">
        <p:cover/>
        <p:sndAc>
          <p:stSnd loop="1">
            <p:snd r:embed="rId4" name="Mikaël Yaouank - Sulpont de Morlaix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0410437E-6B19-A7A8-8898-1F916F2A70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714" y="279000"/>
            <a:ext cx="999257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0AE8FD-4CBC-802B-9880-2BFD3F3EF303}"/>
              </a:ext>
            </a:extLst>
          </p:cNvPr>
          <p:cNvSpPr txBox="1"/>
          <p:nvPr/>
        </p:nvSpPr>
        <p:spPr>
          <a:xfrm>
            <a:off x="5754624" y="5748003"/>
            <a:ext cx="549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calvaire et l'église en cours de rénovation en juin 2021.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4A124C32-23E2-9BAB-A709-C8CD11F3FC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592F99-1A82-D4B3-F7BA-A58D9609115D}"/>
              </a:ext>
            </a:extLst>
          </p:cNvPr>
          <p:cNvSpPr txBox="1"/>
          <p:nvPr/>
        </p:nvSpPr>
        <p:spPr>
          <a:xfrm>
            <a:off x="2084832" y="279000"/>
            <a:ext cx="4645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Ossuaire de l'enclos paroissial de Plougonven.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B7F9C7C4-DC6D-98DB-8CD8-C4F29B7AD7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434" y="279000"/>
            <a:ext cx="862460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F64B64-916C-B017-4109-CA8038837AFE}"/>
              </a:ext>
            </a:extLst>
          </p:cNvPr>
          <p:cNvSpPr txBox="1"/>
          <p:nvPr/>
        </p:nvSpPr>
        <p:spPr>
          <a:xfrm>
            <a:off x="4615376" y="6217104"/>
            <a:ext cx="5047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Plougonven Mairie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060FD2E4-A608-4A5F-FE51-B03E7F0A75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3584" y="279000"/>
            <a:ext cx="794483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30841F-62B9-7B90-8CBB-8C46D4CBE795}"/>
              </a:ext>
            </a:extLst>
          </p:cNvPr>
          <p:cNvSpPr txBox="1"/>
          <p:nvPr/>
        </p:nvSpPr>
        <p:spPr>
          <a:xfrm>
            <a:off x="2184544" y="279000"/>
            <a:ext cx="4096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monument aux morts.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3E4884ED-9436-6D3A-FF74-0E3331B682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9789" y="279000"/>
            <a:ext cx="8832421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191B804-36E9-9FA1-D509-3CCA69C79A37}"/>
              </a:ext>
            </a:extLst>
          </p:cNvPr>
          <p:cNvSpPr txBox="1"/>
          <p:nvPr/>
        </p:nvSpPr>
        <p:spPr>
          <a:xfrm>
            <a:off x="1828800" y="279000"/>
            <a:ext cx="6291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L'église de Plougonven en cours de restauration en juin 2021.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arbre, ciel&#10;&#10;Le contenu généré par l’IA peut être incorrect.">
            <a:extLst>
              <a:ext uri="{FF2B5EF4-FFF2-40B4-BE49-F238E27FC236}">
                <a16:creationId xmlns:a16="http://schemas.microsoft.com/office/drawing/2014/main" id="{8B035EDB-D103-763F-8E99-F1390B5AF8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835" y="279000"/>
            <a:ext cx="850632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86594D-5FF3-2B54-7626-DD3FA0025CE7}"/>
              </a:ext>
            </a:extLst>
          </p:cNvPr>
          <p:cNvSpPr txBox="1"/>
          <p:nvPr/>
        </p:nvSpPr>
        <p:spPr>
          <a:xfrm>
            <a:off x="1987296" y="279000"/>
            <a:ext cx="5132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Gargouille de l'église.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statue&#10;&#10;Le contenu généré par l’IA peut être incorrect.">
            <a:extLst>
              <a:ext uri="{FF2B5EF4-FFF2-40B4-BE49-F238E27FC236}">
                <a16:creationId xmlns:a16="http://schemas.microsoft.com/office/drawing/2014/main" id="{136CE74D-5661-974C-49C9-87B2C8EC5A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960" y="193656"/>
            <a:ext cx="4337348" cy="630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33CB60E-6C55-DA9D-9920-4EEC82C612FC}"/>
              </a:ext>
            </a:extLst>
          </p:cNvPr>
          <p:cNvSpPr txBox="1"/>
          <p:nvPr/>
        </p:nvSpPr>
        <p:spPr>
          <a:xfrm>
            <a:off x="841986" y="279000"/>
            <a:ext cx="3511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Plougonven Calvaire</a:t>
            </a:r>
          </a:p>
        </p:txBody>
      </p:sp>
      <p:pic>
        <p:nvPicPr>
          <p:cNvPr id="10" name="Image 9" descr="Une image contenant statue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B4661A65-F337-64B4-37B6-F656AC2901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082" y="279000"/>
            <a:ext cx="6522958" cy="63000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DDD0AEE3-7367-4A51-60EE-83ED12D42ABF}"/>
              </a:ext>
            </a:extLst>
          </p:cNvPr>
          <p:cNvSpPr txBox="1"/>
          <p:nvPr/>
        </p:nvSpPr>
        <p:spPr>
          <a:xfrm>
            <a:off x="6547104" y="6031282"/>
            <a:ext cx="5900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Détail du calvaire: le diable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arbre&#10;&#10;Le contenu généré par l’IA peut être incorrect.">
            <a:extLst>
              <a:ext uri="{FF2B5EF4-FFF2-40B4-BE49-F238E27FC236}">
                <a16:creationId xmlns:a16="http://schemas.microsoft.com/office/drawing/2014/main" id="{4496F8FA-8061-88B9-12BA-6A046F870B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296" y="279000"/>
            <a:ext cx="8400000" cy="630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B164D11-F0A1-E768-B7F8-D8F65ADD3C11}"/>
              </a:ext>
            </a:extLst>
          </p:cNvPr>
          <p:cNvSpPr txBox="1"/>
          <p:nvPr/>
        </p:nvSpPr>
        <p:spPr>
          <a:xfrm>
            <a:off x="2048256" y="279000"/>
            <a:ext cx="8278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L'ancienne gare de Coatélan, transformée en Bistrot de la gare".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arbre&#10;&#10;Le contenu généré par l’IA peut être incorrect.">
            <a:extLst>
              <a:ext uri="{FF2B5EF4-FFF2-40B4-BE49-F238E27FC236}">
                <a16:creationId xmlns:a16="http://schemas.microsoft.com/office/drawing/2014/main" id="{A0628B61-E2AF-3C6F-969F-0798F92973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296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65E765-C4A9-BB41-6D93-4AA41A16374F}"/>
              </a:ext>
            </a:extLst>
          </p:cNvPr>
          <p:cNvSpPr txBox="1"/>
          <p:nvPr/>
        </p:nvSpPr>
        <p:spPr>
          <a:xfrm>
            <a:off x="4425696" y="6128002"/>
            <a:ext cx="6681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fontaine de Christ.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nature&#10;&#10;Le contenu généré par l’IA peut être incorrect.">
            <a:extLst>
              <a:ext uri="{FF2B5EF4-FFF2-40B4-BE49-F238E27FC236}">
                <a16:creationId xmlns:a16="http://schemas.microsoft.com/office/drawing/2014/main" id="{E44E6953-CDD1-F4B7-08E4-65C03896F8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326" y="439200"/>
            <a:ext cx="4896000" cy="3060000"/>
          </a:xfrm>
          <a:prstGeom prst="rect">
            <a:avLst/>
          </a:prstGeom>
        </p:spPr>
      </p:pic>
      <p:pic>
        <p:nvPicPr>
          <p:cNvPr id="7" name="Image 6" descr="Une image contenant plein air, arbre, herbe, ciel&#10;&#10;Le contenu généré par l’IA peut être incorrect.">
            <a:extLst>
              <a:ext uri="{FF2B5EF4-FFF2-40B4-BE49-F238E27FC236}">
                <a16:creationId xmlns:a16="http://schemas.microsoft.com/office/drawing/2014/main" id="{B37484E7-C796-1DE4-3E18-F1E7B4BB3F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1474" y="3429000"/>
            <a:ext cx="4723200" cy="2952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6625384-9441-12B2-9BB5-86B4C889EAE0}"/>
              </a:ext>
            </a:extLst>
          </p:cNvPr>
          <p:cNvSpPr txBox="1"/>
          <p:nvPr/>
        </p:nvSpPr>
        <p:spPr>
          <a:xfrm>
            <a:off x="5672356" y="2726735"/>
            <a:ext cx="640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Circuit des deux vallées  Plougonven</a:t>
            </a: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route, plante&#10;&#10;Le contenu généré par l’IA peut être incorrect.">
            <a:extLst>
              <a:ext uri="{FF2B5EF4-FFF2-40B4-BE49-F238E27FC236}">
                <a16:creationId xmlns:a16="http://schemas.microsoft.com/office/drawing/2014/main" id="{BD5E257B-0589-5B1C-DF35-C892ADED56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7328" y="3703320"/>
            <a:ext cx="4389120" cy="2743200"/>
          </a:xfrm>
          <a:prstGeom prst="rect">
            <a:avLst/>
          </a:prstGeom>
        </p:spPr>
      </p:pic>
      <p:pic>
        <p:nvPicPr>
          <p:cNvPr id="5" name="Image 4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CB2A46DB-4B19-3FCA-CC71-FAB6F322E5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4976" y="548640"/>
            <a:ext cx="3984000" cy="2988000"/>
          </a:xfrm>
          <a:prstGeom prst="rect">
            <a:avLst/>
          </a:prstGeom>
        </p:spPr>
      </p:pic>
      <p:pic>
        <p:nvPicPr>
          <p:cNvPr id="7" name="Image 6" descr="Une image contenant plein air, plante, bâtiment, maison&#10;&#10;Le contenu généré par l’IA peut être incorrect.">
            <a:extLst>
              <a:ext uri="{FF2B5EF4-FFF2-40B4-BE49-F238E27FC236}">
                <a16:creationId xmlns:a16="http://schemas.microsoft.com/office/drawing/2014/main" id="{DA0D64D9-E846-F638-F5A0-797BE55FCA1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4" y="512640"/>
            <a:ext cx="4030351" cy="30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Monde de Walt Disney, château&#10;&#10;Le contenu généré par l’IA peut être incorrect.">
            <a:extLst>
              <a:ext uri="{FF2B5EF4-FFF2-40B4-BE49-F238E27FC236}">
                <a16:creationId xmlns:a16="http://schemas.microsoft.com/office/drawing/2014/main" id="{26892889-82E9-0AEC-591D-8DBB4A4A22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3627752"/>
            <a:ext cx="4032000" cy="3024000"/>
          </a:xfrm>
          <a:prstGeom prst="rect">
            <a:avLst/>
          </a:prstGeom>
        </p:spPr>
      </p:pic>
      <p:pic>
        <p:nvPicPr>
          <p:cNvPr id="5" name="Image 4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FD78D9DA-BFE6-3605-A35F-92A4A27AB6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206248"/>
            <a:ext cx="7344000" cy="3060000"/>
          </a:xfrm>
          <a:prstGeom prst="rect">
            <a:avLst/>
          </a:prstGeom>
        </p:spPr>
      </p:pic>
      <p:pic>
        <p:nvPicPr>
          <p:cNvPr id="7" name="Image 6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9BF471EB-874B-FB3C-4A17-0F5317F94B7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7734" y="3663752"/>
            <a:ext cx="3925626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statue, arbre, ciel&#10;&#10;Le contenu généré par l’IA peut être incorrect.">
            <a:extLst>
              <a:ext uri="{FF2B5EF4-FFF2-40B4-BE49-F238E27FC236}">
                <a16:creationId xmlns:a16="http://schemas.microsoft.com/office/drawing/2014/main" id="{80571641-4EC0-EA70-691F-F651905864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341376"/>
            <a:ext cx="3936000" cy="2952000"/>
          </a:xfrm>
          <a:prstGeom prst="rect">
            <a:avLst/>
          </a:prstGeom>
        </p:spPr>
      </p:pic>
      <p:pic>
        <p:nvPicPr>
          <p:cNvPr id="7" name="Image 6" descr="Une image contenant plein air, eau, plante, ciel&#10;&#10;Le contenu généré par l’IA peut être incorrect.">
            <a:extLst>
              <a:ext uri="{FF2B5EF4-FFF2-40B4-BE49-F238E27FC236}">
                <a16:creationId xmlns:a16="http://schemas.microsoft.com/office/drawing/2014/main" id="{E448742C-57CC-81E8-9322-C92B9162B3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8128" y="341376"/>
            <a:ext cx="3984000" cy="2988000"/>
          </a:xfrm>
          <a:prstGeom prst="rect">
            <a:avLst/>
          </a:prstGeom>
        </p:spPr>
      </p:pic>
      <p:pic>
        <p:nvPicPr>
          <p:cNvPr id="11" name="Image 10" descr="Une image contenant plein air, grave, bâtiment, cimetière&#10;&#10;Le contenu généré par l’IA peut être incorrect.">
            <a:extLst>
              <a:ext uri="{FF2B5EF4-FFF2-40B4-BE49-F238E27FC236}">
                <a16:creationId xmlns:a16="http://schemas.microsoft.com/office/drawing/2014/main" id="{4387F73F-86B2-229F-7E34-887AF3944E4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4000" y="3564625"/>
            <a:ext cx="398400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lieu de culte, bâtiment&#10;&#10;Le contenu généré par l’IA peut être incorrect.">
            <a:extLst>
              <a:ext uri="{FF2B5EF4-FFF2-40B4-BE49-F238E27FC236}">
                <a16:creationId xmlns:a16="http://schemas.microsoft.com/office/drawing/2014/main" id="{83C6BF32-1534-554A-177E-6AA5AF2520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370" y="2609089"/>
            <a:ext cx="2988000" cy="3981689"/>
          </a:xfrm>
          <a:prstGeom prst="rect">
            <a:avLst/>
          </a:prstGeom>
        </p:spPr>
      </p:pic>
      <p:pic>
        <p:nvPicPr>
          <p:cNvPr id="5" name="Image 4" descr="Une image contenant bâtiment, plein air, arbre, toit&#10;&#10;Le contenu généré par l’IA peut être incorrect.">
            <a:extLst>
              <a:ext uri="{FF2B5EF4-FFF2-40B4-BE49-F238E27FC236}">
                <a16:creationId xmlns:a16="http://schemas.microsoft.com/office/drawing/2014/main" id="{14DFE2FC-0581-3FB9-7813-A9D0005CB6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93604" y="3602778"/>
            <a:ext cx="4848026" cy="298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9D558D-F754-CED1-4805-FB2D3C913E8F}"/>
              </a:ext>
            </a:extLst>
          </p:cNvPr>
          <p:cNvSpPr txBox="1"/>
          <p:nvPr/>
        </p:nvSpPr>
        <p:spPr>
          <a:xfrm>
            <a:off x="6669024" y="3141113"/>
            <a:ext cx="6266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manoir de Mézédern à Plougonven.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sol, meubles, plafond, intérieur&#10;&#10;Le contenu généré par l’IA peut être incorrect.">
            <a:extLst>
              <a:ext uri="{FF2B5EF4-FFF2-40B4-BE49-F238E27FC236}">
                <a16:creationId xmlns:a16="http://schemas.microsoft.com/office/drawing/2014/main" id="{E45E38AB-D24B-AE76-862C-C5B9949C484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2944" y="267222"/>
            <a:ext cx="4482000" cy="2988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F629599-2C25-44F4-CD39-C057D41F2883}"/>
              </a:ext>
            </a:extLst>
          </p:cNvPr>
          <p:cNvSpPr txBox="1"/>
          <p:nvPr/>
        </p:nvSpPr>
        <p:spPr>
          <a:xfrm>
            <a:off x="658368" y="779286"/>
            <a:ext cx="3547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Meubles et vaisselles seront vendus aux enchères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plafond, mur, sol&#10;&#10;Le contenu généré par l’IA peut être incorrect.">
            <a:extLst>
              <a:ext uri="{FF2B5EF4-FFF2-40B4-BE49-F238E27FC236}">
                <a16:creationId xmlns:a16="http://schemas.microsoft.com/office/drawing/2014/main" id="{3C7B350E-D16C-34BD-8A91-D2CF7EB249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299" y="405384"/>
            <a:ext cx="3736125" cy="291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F797DAC-B992-2653-B973-9EEB4F1CF562}"/>
              </a:ext>
            </a:extLst>
          </p:cNvPr>
          <p:cNvSpPr txBox="1"/>
          <p:nvPr/>
        </p:nvSpPr>
        <p:spPr>
          <a:xfrm>
            <a:off x="256032" y="3321384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Plus de 800 objets vont être mis en vente.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nuage, ciel, herbe&#10;&#10;Le contenu généré par l’IA peut être incorrect.">
            <a:extLst>
              <a:ext uri="{FF2B5EF4-FFF2-40B4-BE49-F238E27FC236}">
                <a16:creationId xmlns:a16="http://schemas.microsoft.com/office/drawing/2014/main" id="{FCB5F278-1DE8-B350-BB4D-295C71AE1B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2840" y="2426208"/>
            <a:ext cx="4104000" cy="4104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DF0DF8C-2FEC-E1E6-0595-A9FF8A28524A}"/>
              </a:ext>
            </a:extLst>
          </p:cNvPr>
          <p:cNvSpPr txBox="1"/>
          <p:nvPr/>
        </p:nvSpPr>
        <p:spPr>
          <a:xfrm>
            <a:off x="8229600" y="1964543"/>
            <a:ext cx="4693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De Repos</a:t>
            </a: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8FE93D9B-94D8-AE33-1703-C66AD3C31E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8" y="368808"/>
            <a:ext cx="5472000" cy="2736000"/>
          </a:xfrm>
          <a:prstGeom prst="rect">
            <a:avLst/>
          </a:prstGeom>
        </p:spPr>
      </p:pic>
      <p:pic>
        <p:nvPicPr>
          <p:cNvPr id="5" name="Image 4" descr="Une image contenant intérieur, propriété, mur, Matériau composite&#10;&#10;Le contenu généré par l’IA peut être incorrect.">
            <a:extLst>
              <a:ext uri="{FF2B5EF4-FFF2-40B4-BE49-F238E27FC236}">
                <a16:creationId xmlns:a16="http://schemas.microsoft.com/office/drawing/2014/main" id="{88A900CB-A474-8B63-055F-EEB599A128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4080" y="3611880"/>
            <a:ext cx="5760000" cy="288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F696667-6993-61DE-FE1C-2987271796B3}"/>
              </a:ext>
            </a:extLst>
          </p:cNvPr>
          <p:cNvSpPr txBox="1"/>
          <p:nvPr/>
        </p:nvSpPr>
        <p:spPr>
          <a:xfrm>
            <a:off x="2645664" y="3548399"/>
            <a:ext cx="576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De Repos</a:t>
            </a: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oute&#10;&#10;Le contenu généré par l’IA peut être incorrect.">
            <a:extLst>
              <a:ext uri="{FF2B5EF4-FFF2-40B4-BE49-F238E27FC236}">
                <a16:creationId xmlns:a16="http://schemas.microsoft.com/office/drawing/2014/main" id="{8635EB0A-8C91-C37F-14F3-F441E5BFA5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72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E288E4-F4E2-078F-06D0-1D57B2AE22B6}"/>
              </a:ext>
            </a:extLst>
          </p:cNvPr>
          <p:cNvSpPr txBox="1"/>
          <p:nvPr/>
        </p:nvSpPr>
        <p:spPr>
          <a:xfrm>
            <a:off x="2474976" y="279000"/>
            <a:ext cx="5632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Morlaix -Finistère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6EDED05-B41A-5FAD-E3FD-B1570876997A}"/>
              </a:ext>
            </a:extLst>
          </p:cNvPr>
          <p:cNvSpPr txBox="1"/>
          <p:nvPr/>
        </p:nvSpPr>
        <p:spPr>
          <a:xfrm>
            <a:off x="8662272" y="2302431"/>
            <a:ext cx="34078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Située en retrait de la côte nord du Finistère, en fond de ria, cette ville-pont est souvent victime d'inondations (les dernières graves inondations sont survenues en 1974, 1995, 2013 et 2018)</a:t>
            </a: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xte, atlas, Police&#10;&#10;Le contenu généré par l’IA peut être incorrect.">
            <a:extLst>
              <a:ext uri="{FF2B5EF4-FFF2-40B4-BE49-F238E27FC236}">
                <a16:creationId xmlns:a16="http://schemas.microsoft.com/office/drawing/2014/main" id="{E71C12E9-F5FF-C5A9-1577-710BBD51BB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04850"/>
            <a:ext cx="9525000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nuage&#10;&#10;Le contenu généré par l’IA peut être incorrect.">
            <a:extLst>
              <a:ext uri="{FF2B5EF4-FFF2-40B4-BE49-F238E27FC236}">
                <a16:creationId xmlns:a16="http://schemas.microsoft.com/office/drawing/2014/main" id="{6DF31C0B-FA5F-1A53-8D2E-BAA5F3D305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840" y="477000"/>
            <a:ext cx="3936000" cy="29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23B16E-861C-ADC9-6D00-D4C85C30C2A8}"/>
              </a:ext>
            </a:extLst>
          </p:cNvPr>
          <p:cNvSpPr txBox="1"/>
          <p:nvPr/>
        </p:nvSpPr>
        <p:spPr>
          <a:xfrm>
            <a:off x="615840" y="3429000"/>
            <a:ext cx="4437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générale de Morlaix, et de la mairie, depuis le viaduc.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eau, promontoire&#10;&#10;Le contenu généré par l’IA peut être incorrect.">
            <a:extLst>
              <a:ext uri="{FF2B5EF4-FFF2-40B4-BE49-F238E27FC236}">
                <a16:creationId xmlns:a16="http://schemas.microsoft.com/office/drawing/2014/main" id="{1AD29715-DE14-4A78-D32E-E25FC18328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8071" y="3429000"/>
            <a:ext cx="4998089" cy="295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37618E0-948E-584C-F8CF-2365C49E493A}"/>
              </a:ext>
            </a:extLst>
          </p:cNvPr>
          <p:cNvSpPr txBox="1"/>
          <p:nvPr/>
        </p:nvSpPr>
        <p:spPr>
          <a:xfrm>
            <a:off x="6412992" y="2967335"/>
            <a:ext cx="554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Baie de Morlaix, château du Taureau.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0624DB52-4BDB-CA04-EF4C-61E093F629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836" y="3429000"/>
            <a:ext cx="4826413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504E2E-33DE-8B7F-99EF-EE070D5F6A77}"/>
              </a:ext>
            </a:extLst>
          </p:cNvPr>
          <p:cNvSpPr txBox="1"/>
          <p:nvPr/>
        </p:nvSpPr>
        <p:spPr>
          <a:xfrm>
            <a:off x="377952" y="27209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/>
              <a:t>Laissez-vous surprendre par le charme de Morlaix</a:t>
            </a:r>
          </a:p>
        </p:txBody>
      </p:sp>
      <p:pic>
        <p:nvPicPr>
          <p:cNvPr id="6" name="Image 5" descr="Une image contenant plein air, bâtiment, arbre, bateau&#10;&#10;Le contenu généré par l’IA peut être incorrect.">
            <a:extLst>
              <a:ext uri="{FF2B5EF4-FFF2-40B4-BE49-F238E27FC236}">
                <a16:creationId xmlns:a16="http://schemas.microsoft.com/office/drawing/2014/main" id="{D4CE10E9-5CC6-0FE7-E29E-35E18658C6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9023" y="441000"/>
            <a:ext cx="3986141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Ressources d’eau, nature&#10;&#10;Le contenu généré par l’IA peut être incorrect.">
            <a:extLst>
              <a:ext uri="{FF2B5EF4-FFF2-40B4-BE49-F238E27FC236}">
                <a16:creationId xmlns:a16="http://schemas.microsoft.com/office/drawing/2014/main" id="{E0A6A469-6258-A753-7C25-83B40382C8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136" y="477000"/>
            <a:ext cx="5248000" cy="2952000"/>
          </a:xfrm>
          <a:prstGeom prst="rect">
            <a:avLst/>
          </a:prstGeom>
        </p:spPr>
      </p:pic>
      <p:pic>
        <p:nvPicPr>
          <p:cNvPr id="7" name="Image 6" descr="Une image contenant plein air, bâtiment, ciel, Voisinage&#10;&#10;Le contenu généré par l’IA peut être incorrect.">
            <a:extLst>
              <a:ext uri="{FF2B5EF4-FFF2-40B4-BE49-F238E27FC236}">
                <a16:creationId xmlns:a16="http://schemas.microsoft.com/office/drawing/2014/main" id="{11234467-26E6-EE32-A6D7-AFAA48B1BF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077" y="3429000"/>
            <a:ext cx="4425787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Reliefs côtiers et océaniques, eau, île&#10;&#10;Le contenu généré par l’IA peut être incorrect.">
            <a:extLst>
              <a:ext uri="{FF2B5EF4-FFF2-40B4-BE49-F238E27FC236}">
                <a16:creationId xmlns:a16="http://schemas.microsoft.com/office/drawing/2014/main" id="{06C24D97-3CBE-159D-2E6B-7C666EDA9B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404" y="3429000"/>
            <a:ext cx="4720382" cy="2988000"/>
          </a:xfrm>
          <a:prstGeom prst="rect">
            <a:avLst/>
          </a:prstGeom>
        </p:spPr>
      </p:pic>
      <p:pic>
        <p:nvPicPr>
          <p:cNvPr id="5" name="Image 4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04506C10-6B91-F56C-63AE-3E14D18313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3086" y="477000"/>
            <a:ext cx="4663510" cy="2952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1461AF4-54BB-BFF0-DD9C-94547E8FB712}"/>
              </a:ext>
            </a:extLst>
          </p:cNvPr>
          <p:cNvSpPr txBox="1"/>
          <p:nvPr/>
        </p:nvSpPr>
        <p:spPr>
          <a:xfrm>
            <a:off x="6963086" y="3535680"/>
            <a:ext cx="5021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 exotique Georges Delaselle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F836807-286D-56E0-AE53-24F090B74E35}"/>
              </a:ext>
            </a:extLst>
          </p:cNvPr>
          <p:cNvSpPr txBox="1"/>
          <p:nvPr/>
        </p:nvSpPr>
        <p:spPr>
          <a:xfrm>
            <a:off x="1755648" y="3022800"/>
            <a:ext cx="4720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L’île de Batz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9E22384-EB84-36F2-E4A6-FC224B7777E1}"/>
              </a:ext>
            </a:extLst>
          </p:cNvPr>
          <p:cNvSpPr txBox="1"/>
          <p:nvPr/>
        </p:nvSpPr>
        <p:spPr>
          <a:xfrm>
            <a:off x="330950" y="1710744"/>
            <a:ext cx="6388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Morlaix Et Ses Environs à Suivre</a:t>
            </a: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quai&#10;&#10;Le contenu généré par l’IA peut être incorrect.">
            <a:extLst>
              <a:ext uri="{FF2B5EF4-FFF2-40B4-BE49-F238E27FC236}">
                <a16:creationId xmlns:a16="http://schemas.microsoft.com/office/drawing/2014/main" id="{3973A061-3160-A5C0-4C2B-8E07A63B0D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204" y="477000"/>
            <a:ext cx="4428000" cy="2952000"/>
          </a:xfrm>
          <a:prstGeom prst="rect">
            <a:avLst/>
          </a:prstGeom>
        </p:spPr>
      </p:pic>
      <p:pic>
        <p:nvPicPr>
          <p:cNvPr id="5" name="Image 4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C0F992A5-513A-9553-3F50-1CBCBBDBDF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9188" y="3535680"/>
            <a:ext cx="4374000" cy="29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E29C821C-DBBC-104E-9279-88D3BA710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744" y="1755648"/>
            <a:ext cx="4644000" cy="464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5E38A7-27E5-6562-9E8C-99B68917B453}"/>
              </a:ext>
            </a:extLst>
          </p:cNvPr>
          <p:cNvSpPr txBox="1"/>
          <p:nvPr/>
        </p:nvSpPr>
        <p:spPr>
          <a:xfrm>
            <a:off x="1764792" y="1329744"/>
            <a:ext cx="4989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Jacobins</a:t>
            </a:r>
          </a:p>
        </p:txBody>
      </p:sp>
      <p:pic>
        <p:nvPicPr>
          <p:cNvPr id="6" name="Image 5" descr="Une image contenant plein air, nuage, ciel, voiture&#10;&#10;Le contenu généré par l’IA peut être incorrect.">
            <a:extLst>
              <a:ext uri="{FF2B5EF4-FFF2-40B4-BE49-F238E27FC236}">
                <a16:creationId xmlns:a16="http://schemas.microsoft.com/office/drawing/2014/main" id="{1B4B04B8-43C5-FC5A-1BE4-5D877ADEFA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3572" y="477000"/>
            <a:ext cx="4428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atur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EC395EF6-482C-9C8D-27C7-FD2BA7BA37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14" y="281928"/>
            <a:ext cx="8981389" cy="2952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B83282-0CCA-325E-89F6-FD5942968488}"/>
              </a:ext>
            </a:extLst>
          </p:cNvPr>
          <p:cNvSpPr txBox="1"/>
          <p:nvPr/>
        </p:nvSpPr>
        <p:spPr>
          <a:xfrm>
            <a:off x="9420303" y="926931"/>
            <a:ext cx="28570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sur le sentier des Douaniers</a:t>
            </a:r>
          </a:p>
        </p:txBody>
      </p:sp>
      <p:pic>
        <p:nvPicPr>
          <p:cNvPr id="8" name="Image 7" descr="Une image contenant plein air, paysage, nuage, ciel&#10;&#10;Le contenu généré par l’IA peut être incorrect.">
            <a:extLst>
              <a:ext uri="{FF2B5EF4-FFF2-40B4-BE49-F238E27FC236}">
                <a16:creationId xmlns:a16="http://schemas.microsoft.com/office/drawing/2014/main" id="{42803F9C-64D2-0CBA-55B9-4BC2450175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224" y="3624072"/>
            <a:ext cx="8396800" cy="2952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8CD9460-31EA-3730-2DEA-01922EAD92B0}"/>
              </a:ext>
            </a:extLst>
          </p:cNvPr>
          <p:cNvSpPr txBox="1"/>
          <p:nvPr/>
        </p:nvSpPr>
        <p:spPr>
          <a:xfrm>
            <a:off x="182880" y="5023104"/>
            <a:ext cx="299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à la découverte du Pays de Morlaix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Le contenu généré par l’IA peut être incorrect.">
            <a:extLst>
              <a:ext uri="{FF2B5EF4-FFF2-40B4-BE49-F238E27FC236}">
                <a16:creationId xmlns:a16="http://schemas.microsoft.com/office/drawing/2014/main" id="{B2418D27-339B-13D3-D169-0B4A95DD4F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437" y="3522726"/>
            <a:ext cx="4900320" cy="29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A24092-4AFF-D5D5-656A-B404304E0E7E}"/>
              </a:ext>
            </a:extLst>
          </p:cNvPr>
          <p:cNvSpPr txBox="1"/>
          <p:nvPr/>
        </p:nvSpPr>
        <p:spPr>
          <a:xfrm>
            <a:off x="448437" y="2691729"/>
            <a:ext cx="490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De la Baie de Morlaix aux confins des Monts d’Arrée</a:t>
            </a:r>
            <a:endParaRPr lang="fr-FR" sz="2400" b="1" dirty="0"/>
          </a:p>
        </p:txBody>
      </p:sp>
      <p:pic>
        <p:nvPicPr>
          <p:cNvPr id="6" name="Image 5" descr="Une image contenant plein air, Véhicule terrestre, ciel, plante&#10;&#10;Le contenu généré par l’IA peut être incorrect.">
            <a:extLst>
              <a:ext uri="{FF2B5EF4-FFF2-40B4-BE49-F238E27FC236}">
                <a16:creationId xmlns:a16="http://schemas.microsoft.com/office/drawing/2014/main" id="{5BBB06D9-993F-6136-8259-3D7BFAEBFB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6575" y="441000"/>
            <a:ext cx="4476988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BB9EB228-4DB8-78D9-44EE-DE1F360DC7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492" y="513000"/>
            <a:ext cx="4374000" cy="2916000"/>
          </a:xfrm>
          <a:prstGeom prst="rect">
            <a:avLst/>
          </a:prstGeom>
        </p:spPr>
      </p:pic>
      <p:pic>
        <p:nvPicPr>
          <p:cNvPr id="5" name="Image 4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C1A6A78F-2D55-9765-45E8-8AD55CCD8F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3360" y="3581400"/>
            <a:ext cx="3888000" cy="29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17DA6BEF-2661-DBD2-E4CD-F3A83A4EC6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808" y="3429000"/>
            <a:ext cx="4032000" cy="3024000"/>
          </a:xfrm>
          <a:prstGeom prst="rect">
            <a:avLst/>
          </a:prstGeom>
        </p:spPr>
      </p:pic>
      <p:pic>
        <p:nvPicPr>
          <p:cNvPr id="7" name="Image 6" descr="Une image contenant habits, personne, homme, église&#10;&#10;Le contenu généré par l’IA peut être incorrect.">
            <a:extLst>
              <a:ext uri="{FF2B5EF4-FFF2-40B4-BE49-F238E27FC236}">
                <a16:creationId xmlns:a16="http://schemas.microsoft.com/office/drawing/2014/main" id="{6CA0F291-0642-7DB1-807A-12D06C0B20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2192" y="441000"/>
            <a:ext cx="3984000" cy="2988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AED73B5-887D-A1DB-F4B3-7ECFB5F93B12}"/>
              </a:ext>
            </a:extLst>
          </p:cNvPr>
          <p:cNvSpPr txBox="1"/>
          <p:nvPr/>
        </p:nvSpPr>
        <p:spPr>
          <a:xfrm>
            <a:off x="575808" y="365340"/>
            <a:ext cx="6605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</a:t>
            </a:r>
          </a:p>
          <a:p>
            <a:r>
              <a:rPr lang="fr-FR" sz="3200" b="1" dirty="0"/>
              <a:t>Le Village De Plougonven ET De Morlaix  Et Ses Environs Finistère 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EB1CAB3-5804-EA8B-D050-AEC2B5EEE92B}"/>
              </a:ext>
            </a:extLst>
          </p:cNvPr>
          <p:cNvSpPr txBox="1"/>
          <p:nvPr/>
        </p:nvSpPr>
        <p:spPr>
          <a:xfrm>
            <a:off x="5218176" y="3816096"/>
            <a:ext cx="6803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 </a:t>
            </a:r>
          </a:p>
          <a:p>
            <a:endParaRPr lang="fr-FR" sz="3200" b="1" dirty="0"/>
          </a:p>
          <a:p>
            <a:r>
              <a:rPr lang="fr-FR" sz="3200" b="1" dirty="0"/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cover/>
      </p:transition>
    </mc:Choice>
    <mc:Fallback xmlns="">
      <p:transition spd="slow" advClick="0" advTm="9000">
        <p:cov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268</Words>
  <Application>Microsoft Office PowerPoint</Application>
  <PresentationFormat>Grand écran</PresentationFormat>
  <Paragraphs>38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2025-02-28T10:54:19Z</dcterms:created>
  <dcterms:modified xsi:type="dcterms:W3CDTF">2025-06-01T07:07:33Z</dcterms:modified>
</cp:coreProperties>
</file>