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7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9" r:id="rId13"/>
    <p:sldId id="265" r:id="rId14"/>
    <p:sldId id="266" r:id="rId15"/>
    <p:sldId id="276" r:id="rId16"/>
    <p:sldId id="267" r:id="rId17"/>
    <p:sldId id="268" r:id="rId18"/>
    <p:sldId id="270" r:id="rId19"/>
    <p:sldId id="271" r:id="rId20"/>
    <p:sldId id="272" r:id="rId21"/>
    <p:sldId id="273" r:id="rId22"/>
    <p:sldId id="277" r:id="rId23"/>
    <p:sldId id="278" r:id="rId24"/>
    <p:sldId id="280" r:id="rId25"/>
    <p:sldId id="279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31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26114-0F86-F474-183E-E5C5347E02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9C172EB-8A49-386B-CDAB-C8BF3618BA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411203-BA40-5778-DD01-1C77A221E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384F78-A2BA-772A-B2FC-8ED0AE0DC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4A7A0F-A45A-D773-4027-4AE1567BB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954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504F4F-3325-E5C1-4585-71B5C58A8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3A8D19-8AAC-FD28-8B04-B34DACE77C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121E3F-10B2-FE45-684A-71CBFFC46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A0CB9A-0B23-F532-E7A1-7B3C151F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98BE9B-4144-7F09-2961-F7037732F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480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D860C-6F7F-C33D-64BB-975F71F67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387BBA9-D8D3-6478-5F70-7D8C63BD1C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E668BA-B2A7-4FDB-8631-FDC5B7F1C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B005D7-9E33-FC46-C2D9-D10B1D356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55C5B9-BE23-A062-BB36-BFC504008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59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C354C4-6109-72E3-7F36-B04196905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1F262D-288D-B5DD-327D-653D776AFE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236931B-6B1A-BBB3-4BDA-A3817D7426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705DA9E-34CD-B001-DE13-7DD84C53B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CDB207-E840-C01E-AD89-2F9F08CE5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ECBA9D9-59B2-7570-636A-02995D0B6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52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55082D-A55C-2668-AC3D-F2535DF60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BD52689-9658-5279-4090-373DC50342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A67F58-B7DE-670A-B64E-E4D4080E45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A6A1BBE-2739-0CC2-0C83-35951D254E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59EE313-D4E9-7F9A-5D08-3F57659AE8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F2B09FE-6E16-FA79-A58F-130B42F71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398D210-016D-51D8-C0EA-6B0170698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449735D-4B6C-ADD0-129A-29B581522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946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B0C2C6-8F3B-4371-45AD-D6CBF8C5D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1E1998C-4B9B-2C87-8B67-F56FFEF59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FFC0457-D5BB-9004-A766-0434BFAB4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B999241-3F50-D808-494E-BBBC735A9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21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9CD303-EABB-177A-B8B2-1FE0001BE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4CFE4B0-CB16-A489-3755-B2DE73563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33A3B03-CAB1-730F-EEE2-01CE014FD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97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42530A-6A6A-7EA3-6BCD-8C292C237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2A492B-1398-47DB-0BEA-C9BBE71B9B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B8ED167-8819-6439-0333-4DA641417A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E20FBA-5E07-E6DA-35EC-7C54C8FA4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370803-BF2E-336D-6AC5-1C1B3AF56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CD2A790-4602-A1F3-0F6E-2D2F21902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95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BC5EC8-BFE8-C189-D1C8-DB1FE4937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B583DBA-441A-5A72-81F6-5743762A33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D7256B0-C82B-64C9-A5BF-137241E075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82202F-7F4E-0C2E-67A6-CA96C8616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AF8BA61-C097-A342-A409-29AFDCA9D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78F2397-A1E1-E41E-D49F-9E37BFD19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42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E6F6E-B100-69CA-B890-01DAB70C7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5F07792-17A9-A1E4-103E-11BB0F6BA0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659084-DA2E-4027-2602-382B9BAD7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E624CC-DB8A-F65D-8D79-CB81A39E3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A48CBA-18F3-0EBC-71B3-FCE9EA6CE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32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A7CC4EB-83FE-3F80-16BE-670D433078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42C9A9D-8CDF-C992-43FE-4DE578C442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4C34A8-B9BA-C39E-EC14-10FA4439E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7FE106-0792-A480-C70D-59AF592EE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A11983-DDB4-F417-334E-57DB60654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06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E9EA362-8365-4249-F704-B2C850434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F3A908-2F5B-9F05-7A2C-96F558574E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404E5F-B9DF-AA36-C1DC-529C57B8CA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E4CA8-66F0-4F0D-954A-374740C02A7D}" type="datetimeFigureOut">
              <a:rPr lang="fr-FR" smtClean="0"/>
              <a:t>17/06/2025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5E118D-872C-14AC-B97F-2DCE2CCBC3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93BD81-E56F-E3C7-7AC3-27E8EA20B2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8C3E6-E356-4B78-943B-0888E2FA14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64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8F74C505-3A66-2160-AC11-DA536B127B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2655" y="342032"/>
            <a:ext cx="3558911" cy="617393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BD22965-6E9C-F298-1C2F-A4189B62944A}"/>
              </a:ext>
            </a:extLst>
          </p:cNvPr>
          <p:cNvSpPr/>
          <p:nvPr/>
        </p:nvSpPr>
        <p:spPr>
          <a:xfrm>
            <a:off x="5231565" y="2248525"/>
            <a:ext cx="676056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NICOSIE</a:t>
            </a:r>
          </a:p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Capitale aux 2 visages</a:t>
            </a:r>
          </a:p>
        </p:txBody>
      </p:sp>
    </p:spTree>
    <p:extLst>
      <p:ext uri="{BB962C8B-B14F-4D97-AF65-F5344CB8AC3E}">
        <p14:creationId xmlns:p14="http://schemas.microsoft.com/office/powerpoint/2010/main" val="212904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  <p:sndAc>
          <p:stSnd loop="1">
            <p:snd r:embed="rId2" name="哀しみの終りに _ La Maison est en Ruine _ Raymond Lefèvre _ レイモン・ルフェーヴル・グランド・オーケストラ.wav"/>
          </p:stSnd>
        </p:sndAc>
      </p:transition>
    </mc:Choice>
    <mc:Fallback xmlns="">
      <p:transition spd="slow" advClick="0" advTm="10000">
        <p:dissolve/>
        <p:sndAc>
          <p:stSnd loop="1">
            <p:snd r:embed="rId4" name="哀しみの終りに _ La Maison est en Ruine _ Raymond Lefèvre _ レイモン・ルフェーヴル・グランド・オーケストラ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0A1780-2E57-1CE5-3FCB-78130B3C39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209" y="346775"/>
            <a:ext cx="8358938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A3748B-89B1-BEF7-C64C-97A589CE612F}"/>
              </a:ext>
            </a:extLst>
          </p:cNvPr>
          <p:cNvSpPr txBox="1"/>
          <p:nvPr/>
        </p:nvSpPr>
        <p:spPr>
          <a:xfrm>
            <a:off x="2279727" y="5835335"/>
            <a:ext cx="99122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NICOSIE Capitale de Chypre, entre Tradition et Modernité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       au carrefour des influences</a:t>
            </a:r>
          </a:p>
        </p:txBody>
      </p:sp>
    </p:spTree>
    <p:extLst>
      <p:ext uri="{BB962C8B-B14F-4D97-AF65-F5344CB8AC3E}">
        <p14:creationId xmlns:p14="http://schemas.microsoft.com/office/powerpoint/2010/main" val="103021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4AEF81-1CD9-26EF-7893-BB357AE62D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163" y="885825"/>
            <a:ext cx="5197302" cy="3469199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C3927A-EF6C-25C9-54D9-82A94AB59CA3}"/>
              </a:ext>
            </a:extLst>
          </p:cNvPr>
          <p:cNvSpPr txBox="1"/>
          <p:nvPr/>
        </p:nvSpPr>
        <p:spPr>
          <a:xfrm>
            <a:off x="2116342" y="4355024"/>
            <a:ext cx="4324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Drapeau Chypriote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6FCE7E5-3D2D-4A9E-A949-78214980777C}"/>
              </a:ext>
            </a:extLst>
          </p:cNvPr>
          <p:cNvSpPr txBox="1"/>
          <p:nvPr/>
        </p:nvSpPr>
        <p:spPr>
          <a:xfrm>
            <a:off x="6885273" y="215366"/>
            <a:ext cx="469856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Historique CHYPRE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Remontant à l’Antiquité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Siège des Rois de Chypre dès 1192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avant les Vénitiens qui construisent des fortifications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L’Empire ottoman s’en empare en 1570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avant la domination Britannique de 1878 à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1960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Indépendance de CHYPRE en 1960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NICOSIE est la capitale de l’état Chypriote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Patrimoine Architectural fascinant…..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 visite des lieux </a:t>
            </a:r>
          </a:p>
        </p:txBody>
      </p:sp>
    </p:spTree>
    <p:extLst>
      <p:ext uri="{BB962C8B-B14F-4D97-AF65-F5344CB8AC3E}">
        <p14:creationId xmlns:p14="http://schemas.microsoft.com/office/powerpoint/2010/main" val="77229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213EF0-1172-70F9-49F5-929C50D063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0296" y="414337"/>
            <a:ext cx="9048750" cy="602932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D8BEB9-FD50-A36B-655B-3C85DE90767D}"/>
              </a:ext>
            </a:extLst>
          </p:cNvPr>
          <p:cNvSpPr txBox="1"/>
          <p:nvPr/>
        </p:nvSpPr>
        <p:spPr>
          <a:xfrm>
            <a:off x="10571570" y="3228920"/>
            <a:ext cx="1888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square</a:t>
            </a:r>
          </a:p>
          <a:p>
            <a:r>
              <a:rPr lang="fr-FR" sz="2400" b="1" i="1" dirty="0"/>
              <a:t>Elefthéria</a:t>
            </a:r>
          </a:p>
          <a:p>
            <a:r>
              <a:rPr lang="fr-FR" sz="2400" b="1" i="1" dirty="0"/>
              <a:t> NICOSIE</a:t>
            </a:r>
          </a:p>
        </p:txBody>
      </p:sp>
    </p:spTree>
    <p:extLst>
      <p:ext uri="{BB962C8B-B14F-4D97-AF65-F5344CB8AC3E}">
        <p14:creationId xmlns:p14="http://schemas.microsoft.com/office/powerpoint/2010/main" val="86927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F53B34-51FB-23B1-8160-308850D1D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207" y="279000"/>
            <a:ext cx="1050758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C7E300-4FB1-AE9E-D014-42AF52816D7B}"/>
              </a:ext>
            </a:extLst>
          </p:cNvPr>
          <p:cNvSpPr txBox="1"/>
          <p:nvPr/>
        </p:nvSpPr>
        <p:spPr>
          <a:xfrm>
            <a:off x="4283067" y="6117335"/>
            <a:ext cx="5239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Square elefthéria à Nicosie</a:t>
            </a:r>
          </a:p>
        </p:txBody>
      </p:sp>
    </p:spTree>
    <p:extLst>
      <p:ext uri="{BB962C8B-B14F-4D97-AF65-F5344CB8AC3E}">
        <p14:creationId xmlns:p14="http://schemas.microsoft.com/office/powerpoint/2010/main" val="259341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1935D7-3E41-F266-76B2-A5686F9D9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4306" y="638999"/>
            <a:ext cx="589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DC3823-34E3-40C3-6730-86C9AC12A44C}"/>
              </a:ext>
            </a:extLst>
          </p:cNvPr>
          <p:cNvSpPr txBox="1"/>
          <p:nvPr/>
        </p:nvSpPr>
        <p:spPr>
          <a:xfrm>
            <a:off x="8649670" y="2828835"/>
            <a:ext cx="36885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Détente, bains de vapeur, soins</a:t>
            </a:r>
          </a:p>
          <a:p>
            <a:r>
              <a:rPr lang="fr-FR" sz="2400" b="1" i="1" dirty="0"/>
              <a:t> au hamam Omerye</a:t>
            </a:r>
          </a:p>
        </p:txBody>
      </p:sp>
    </p:spTree>
    <p:extLst>
      <p:ext uri="{BB962C8B-B14F-4D97-AF65-F5344CB8AC3E}">
        <p14:creationId xmlns:p14="http://schemas.microsoft.com/office/powerpoint/2010/main" val="9735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05EF51-7ED7-4354-884E-39649398C1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444" y="298527"/>
            <a:ext cx="5287430" cy="39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2CFEAC-0833-52E3-EA8A-9F9778F9441B}"/>
              </a:ext>
            </a:extLst>
          </p:cNvPr>
          <p:cNvSpPr txBox="1"/>
          <p:nvPr/>
        </p:nvSpPr>
        <p:spPr>
          <a:xfrm>
            <a:off x="715429" y="4376943"/>
            <a:ext cx="50834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Librairie Rûstem Kitabevi  depuis 1937 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sur 2 étages – Expositions d’Art et Café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83A5829-38CD-22BE-8BEF-91C463DF76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3128" y="2514508"/>
            <a:ext cx="5299270" cy="39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182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3E8DE7-4704-BF62-41B7-575C01C3D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999" y="639000"/>
            <a:ext cx="9900001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6B20F2-C5AD-9D28-40B3-8AD2C0108AA2}"/>
              </a:ext>
            </a:extLst>
          </p:cNvPr>
          <p:cNvSpPr txBox="1"/>
          <p:nvPr/>
        </p:nvSpPr>
        <p:spPr>
          <a:xfrm>
            <a:off x="542240" y="6159121"/>
            <a:ext cx="11649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Palais de l’Archevêché  Nicosie  -  retrace 1000ans d’Histoire, avec icônes, objets sacrés</a:t>
            </a:r>
          </a:p>
        </p:txBody>
      </p:sp>
    </p:spTree>
    <p:extLst>
      <p:ext uri="{BB962C8B-B14F-4D97-AF65-F5344CB8AC3E}">
        <p14:creationId xmlns:p14="http://schemas.microsoft.com/office/powerpoint/2010/main" val="95442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C2DD56-F7D6-7972-D600-F7748E2D46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37044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5F8770-AFCE-B278-90C4-473A73FF4756}"/>
              </a:ext>
            </a:extLst>
          </p:cNvPr>
          <p:cNvSpPr txBox="1"/>
          <p:nvPr/>
        </p:nvSpPr>
        <p:spPr>
          <a:xfrm>
            <a:off x="4604178" y="370440"/>
            <a:ext cx="4722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Cathédrale Agios Ioannis</a:t>
            </a:r>
          </a:p>
        </p:txBody>
      </p:sp>
    </p:spTree>
    <p:extLst>
      <p:ext uri="{BB962C8B-B14F-4D97-AF65-F5344CB8AC3E}">
        <p14:creationId xmlns:p14="http://schemas.microsoft.com/office/powerpoint/2010/main" val="281972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3CAA20-A4C6-8623-B37F-0F5C9790CD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63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5063735-8D52-2D1C-EA7F-42974AD229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1739" y="279000"/>
            <a:ext cx="472617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F0A61F4-B48C-EB3D-D252-B51D706E2599}"/>
              </a:ext>
            </a:extLst>
          </p:cNvPr>
          <p:cNvSpPr txBox="1"/>
          <p:nvPr/>
        </p:nvSpPr>
        <p:spPr>
          <a:xfrm>
            <a:off x="5273267" y="3329257"/>
            <a:ext cx="185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Cathédrale Agios Ioannis</a:t>
            </a:r>
          </a:p>
        </p:txBody>
      </p:sp>
    </p:spTree>
    <p:extLst>
      <p:ext uri="{BB962C8B-B14F-4D97-AF65-F5344CB8AC3E}">
        <p14:creationId xmlns:p14="http://schemas.microsoft.com/office/powerpoint/2010/main" val="216837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090520-EF1F-307C-5151-A3CE48474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294" y="639000"/>
            <a:ext cx="8375237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23508F-47CA-D554-7275-1E525B364D3C}"/>
              </a:ext>
            </a:extLst>
          </p:cNvPr>
          <p:cNvSpPr txBox="1"/>
          <p:nvPr/>
        </p:nvSpPr>
        <p:spPr>
          <a:xfrm>
            <a:off x="9080409" y="2461804"/>
            <a:ext cx="54916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Mosquée Selimiye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ancienne Cathédrale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Sainte Sophie - Nicosie</a:t>
            </a:r>
          </a:p>
        </p:txBody>
      </p:sp>
    </p:spTree>
    <p:extLst>
      <p:ext uri="{BB962C8B-B14F-4D97-AF65-F5344CB8AC3E}">
        <p14:creationId xmlns:p14="http://schemas.microsoft.com/office/powerpoint/2010/main" val="320288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5E0BA8-9DA5-468D-7A7A-D55141C54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1459" y="639000"/>
            <a:ext cx="8402828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3755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9FB2FC-ED9C-6CE0-ACE2-39529FB69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674" y="279000"/>
            <a:ext cx="9455907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ADB676-651C-3D89-7F85-D53E1CDD31EC}"/>
              </a:ext>
            </a:extLst>
          </p:cNvPr>
          <p:cNvSpPr txBox="1"/>
          <p:nvPr/>
        </p:nvSpPr>
        <p:spPr>
          <a:xfrm>
            <a:off x="10146827" y="2418541"/>
            <a:ext cx="189079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Mosquée Selimiye (1570)</a:t>
            </a:r>
          </a:p>
          <a:p>
            <a:endParaRPr lang="fr-FR" sz="2400" b="1" i="1" dirty="0"/>
          </a:p>
          <a:p>
            <a:r>
              <a:rPr lang="fr-FR" sz="2400" b="1" i="1" dirty="0"/>
              <a:t> 2 minarets</a:t>
            </a:r>
          </a:p>
          <a:p>
            <a:r>
              <a:rPr lang="fr-FR" sz="2400" b="1" i="1" dirty="0"/>
              <a:t>Style gothique</a:t>
            </a:r>
          </a:p>
        </p:txBody>
      </p:sp>
    </p:spTree>
    <p:extLst>
      <p:ext uri="{BB962C8B-B14F-4D97-AF65-F5344CB8AC3E}">
        <p14:creationId xmlns:p14="http://schemas.microsoft.com/office/powerpoint/2010/main" val="287595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38C7345-EB4F-D809-60CE-D91DC2307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466" y="639000"/>
            <a:ext cx="83700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BD20686-E988-5D83-2F29-06442C610B1B}"/>
              </a:ext>
            </a:extLst>
          </p:cNvPr>
          <p:cNvSpPr txBox="1"/>
          <p:nvPr/>
        </p:nvSpPr>
        <p:spPr>
          <a:xfrm>
            <a:off x="9190134" y="2694290"/>
            <a:ext cx="28775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rue Ledra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Artère commerçante de Nicosie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boutiques et cafés, bazars</a:t>
            </a:r>
          </a:p>
        </p:txBody>
      </p:sp>
    </p:spTree>
    <p:extLst>
      <p:ext uri="{BB962C8B-B14F-4D97-AF65-F5344CB8AC3E}">
        <p14:creationId xmlns:p14="http://schemas.microsoft.com/office/powerpoint/2010/main" val="371326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D4B123-0017-6959-3096-53320A622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386" y="639000"/>
            <a:ext cx="8375227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CD33BC-F9CC-F7F0-8695-35BAA5E01DF5}"/>
              </a:ext>
            </a:extLst>
          </p:cNvPr>
          <p:cNvSpPr txBox="1"/>
          <p:nvPr/>
        </p:nvSpPr>
        <p:spPr>
          <a:xfrm>
            <a:off x="10690610" y="3429000"/>
            <a:ext cx="206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rue Ledra</a:t>
            </a:r>
          </a:p>
        </p:txBody>
      </p:sp>
    </p:spTree>
    <p:extLst>
      <p:ext uri="{BB962C8B-B14F-4D97-AF65-F5344CB8AC3E}">
        <p14:creationId xmlns:p14="http://schemas.microsoft.com/office/powerpoint/2010/main" val="198251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2A8F7D-01E2-3134-82ED-82DB73F2B5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1803" y="639000"/>
            <a:ext cx="8402828" cy="55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AFFCDF-D7F1-0DFF-458F-C2C84343EBE2}"/>
              </a:ext>
            </a:extLst>
          </p:cNvPr>
          <p:cNvSpPr txBox="1"/>
          <p:nvPr/>
        </p:nvSpPr>
        <p:spPr>
          <a:xfrm>
            <a:off x="176452" y="1921187"/>
            <a:ext cx="321331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Aqueduc de Nicosie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Proche du Liberty Monument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Vestige de l’aqueduc pour fournir de l’eau aux fontaines locales, reliant Porte Kyrenia au Nord à la porte Famagouste à l’Est</a:t>
            </a:r>
          </a:p>
        </p:txBody>
      </p:sp>
    </p:spTree>
    <p:extLst>
      <p:ext uri="{BB962C8B-B14F-4D97-AF65-F5344CB8AC3E}">
        <p14:creationId xmlns:p14="http://schemas.microsoft.com/office/powerpoint/2010/main" val="118501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86151F-73C2-4A0B-EB60-26C156AA8F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2609" y="639000"/>
            <a:ext cx="8321235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B0F6BD-030C-A313-C276-C4FCE96FB032}"/>
              </a:ext>
            </a:extLst>
          </p:cNvPr>
          <p:cNvSpPr txBox="1"/>
          <p:nvPr/>
        </p:nvSpPr>
        <p:spPr>
          <a:xfrm>
            <a:off x="245357" y="1682270"/>
            <a:ext cx="302216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Murs Vénitiens et Portes fortifiées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Datées de 1210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Murs de 1567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avec 5 bastions et 3 portes monumentales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(Paphos-</a:t>
            </a:r>
            <a:r>
              <a:rPr lang="fr-FR" sz="2400" b="1" i="1" dirty="0" err="1">
                <a:solidFill>
                  <a:schemeClr val="bg1"/>
                </a:solidFill>
              </a:rPr>
              <a:t>Farmagouste</a:t>
            </a:r>
            <a:r>
              <a:rPr lang="fr-FR" sz="2400" b="1" i="1" dirty="0">
                <a:solidFill>
                  <a:schemeClr val="bg1"/>
                </a:solidFill>
              </a:rPr>
              <a:t> – et Kyrenia)</a:t>
            </a:r>
          </a:p>
        </p:txBody>
      </p:sp>
    </p:spTree>
    <p:extLst>
      <p:ext uri="{BB962C8B-B14F-4D97-AF65-F5344CB8AC3E}">
        <p14:creationId xmlns:p14="http://schemas.microsoft.com/office/powerpoint/2010/main" val="3370982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BFF2C1-0E97-1987-1A97-6D8068B0B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0902" y="638999"/>
            <a:ext cx="8386386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AF71B9-F3D9-C2AF-A6C4-F182B2DAC3E5}"/>
              </a:ext>
            </a:extLst>
          </p:cNvPr>
          <p:cNvSpPr txBox="1"/>
          <p:nvPr/>
        </p:nvSpPr>
        <p:spPr>
          <a:xfrm>
            <a:off x="9557288" y="2136338"/>
            <a:ext cx="26347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/>
          </a:p>
          <a:p>
            <a:r>
              <a:rPr lang="fr-FR" sz="2400" b="1" i="1" dirty="0" err="1">
                <a:solidFill>
                  <a:schemeClr val="bg1"/>
                </a:solidFill>
              </a:rPr>
              <a:t>Bûyuk</a:t>
            </a:r>
            <a:r>
              <a:rPr lang="fr-FR" sz="2400" b="1" i="1" dirty="0">
                <a:solidFill>
                  <a:schemeClr val="bg1"/>
                </a:solidFill>
              </a:rPr>
              <a:t> Han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Caravansérail du 16eme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Centre Culturel</a:t>
            </a:r>
          </a:p>
        </p:txBody>
      </p:sp>
    </p:spTree>
    <p:extLst>
      <p:ext uri="{BB962C8B-B14F-4D97-AF65-F5344CB8AC3E}">
        <p14:creationId xmlns:p14="http://schemas.microsoft.com/office/powerpoint/2010/main" val="211292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AC0019-EC7C-6E85-D7DC-8D3AC359A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631" y="639000"/>
            <a:ext cx="83700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6B710B-B163-0A16-08C5-08C2049F6080}"/>
              </a:ext>
            </a:extLst>
          </p:cNvPr>
          <p:cNvSpPr txBox="1"/>
          <p:nvPr/>
        </p:nvSpPr>
        <p:spPr>
          <a:xfrm>
            <a:off x="9448800" y="2575537"/>
            <a:ext cx="2743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Musée Leventis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Vases, céramiques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Costumes traditionnels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Tapisseries…</a:t>
            </a:r>
          </a:p>
        </p:txBody>
      </p:sp>
    </p:spTree>
    <p:extLst>
      <p:ext uri="{BB962C8B-B14F-4D97-AF65-F5344CB8AC3E}">
        <p14:creationId xmlns:p14="http://schemas.microsoft.com/office/powerpoint/2010/main" val="290818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F6F3F2-60F8-9608-8A1E-885BBB41B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379" y="639000"/>
            <a:ext cx="8009316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AA0EF9-A1AE-E2F8-7DBA-82892614CFD2}"/>
              </a:ext>
            </a:extLst>
          </p:cNvPr>
          <p:cNvSpPr txBox="1"/>
          <p:nvPr/>
        </p:nvSpPr>
        <p:spPr>
          <a:xfrm>
            <a:off x="101831" y="2587775"/>
            <a:ext cx="28826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Musée Byzantin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Icône des églises locales et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Objets </a:t>
            </a:r>
            <a:r>
              <a:rPr lang="fr-FR" sz="2400" b="1" i="1" dirty="0" err="1">
                <a:solidFill>
                  <a:schemeClr val="bg1"/>
                </a:solidFill>
              </a:rPr>
              <a:t>sacrès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46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6BECAD-8F9D-6172-0872-AA16B1A17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7997" y="639000"/>
            <a:ext cx="8228322" cy="55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79B8EC-F422-995D-C77E-8351E808CCB7}"/>
              </a:ext>
            </a:extLst>
          </p:cNvPr>
          <p:cNvSpPr txBox="1"/>
          <p:nvPr/>
        </p:nvSpPr>
        <p:spPr>
          <a:xfrm>
            <a:off x="9633504" y="2616999"/>
            <a:ext cx="29860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Musée National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Archéologie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14 salles</a:t>
            </a:r>
          </a:p>
        </p:txBody>
      </p:sp>
    </p:spTree>
    <p:extLst>
      <p:ext uri="{BB962C8B-B14F-4D97-AF65-F5344CB8AC3E}">
        <p14:creationId xmlns:p14="http://schemas.microsoft.com/office/powerpoint/2010/main" val="84460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803601-5516-B7AE-6A88-8188E6A7D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210" y="639000"/>
            <a:ext cx="8375237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3E4D7B-A969-2519-3CBE-23306CEC80C4}"/>
              </a:ext>
            </a:extLst>
          </p:cNvPr>
          <p:cNvSpPr txBox="1"/>
          <p:nvPr/>
        </p:nvSpPr>
        <p:spPr>
          <a:xfrm>
            <a:off x="0" y="2862132"/>
            <a:ext cx="26502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bâtiments, vieille ville de NICOSIE</a:t>
            </a:r>
          </a:p>
        </p:txBody>
      </p:sp>
    </p:spTree>
    <p:extLst>
      <p:ext uri="{BB962C8B-B14F-4D97-AF65-F5344CB8AC3E}">
        <p14:creationId xmlns:p14="http://schemas.microsoft.com/office/powerpoint/2010/main" val="64301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368E47-8854-A12A-E42F-12F7CD5AC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8411" y="241716"/>
            <a:ext cx="9525000" cy="5715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C5E438-790E-4F35-4AD6-9917DB1398BA}"/>
              </a:ext>
            </a:extLst>
          </p:cNvPr>
          <p:cNvSpPr txBox="1"/>
          <p:nvPr/>
        </p:nvSpPr>
        <p:spPr>
          <a:xfrm>
            <a:off x="665019" y="5956716"/>
            <a:ext cx="115269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Après la visite des richesses du patrimoine de NICOSIE – détour à 40km au Monastère de Machairas</a:t>
            </a:r>
          </a:p>
        </p:txBody>
      </p:sp>
    </p:spTree>
    <p:extLst>
      <p:ext uri="{BB962C8B-B14F-4D97-AF65-F5344CB8AC3E}">
        <p14:creationId xmlns:p14="http://schemas.microsoft.com/office/powerpoint/2010/main" val="70568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54A0EF-7CAC-D68F-773D-469008BE9B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952" y="937647"/>
            <a:ext cx="7484424" cy="498270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45E2226-4C54-C1BB-FA53-BB57156D73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1109" y="468822"/>
            <a:ext cx="3945939" cy="592035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B10509-848A-B77A-7531-185833CBA59B}"/>
              </a:ext>
            </a:extLst>
          </p:cNvPr>
          <p:cNvSpPr txBox="1"/>
          <p:nvPr/>
        </p:nvSpPr>
        <p:spPr>
          <a:xfrm>
            <a:off x="468873" y="5973676"/>
            <a:ext cx="7384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Monastère Machairas, église monastique dans cloître avec un icône de la Vierge</a:t>
            </a:r>
          </a:p>
        </p:txBody>
      </p:sp>
    </p:spTree>
    <p:extLst>
      <p:ext uri="{BB962C8B-B14F-4D97-AF65-F5344CB8AC3E}">
        <p14:creationId xmlns:p14="http://schemas.microsoft.com/office/powerpoint/2010/main" val="395575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0D7890-4A0F-014D-82AA-8EE21CA73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6" y="279000"/>
            <a:ext cx="9455907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1DB5E5-ACB7-0652-5799-0BC60D29D7D3}"/>
              </a:ext>
            </a:extLst>
          </p:cNvPr>
          <p:cNvSpPr txBox="1"/>
          <p:nvPr/>
        </p:nvSpPr>
        <p:spPr>
          <a:xfrm>
            <a:off x="5351564" y="5748003"/>
            <a:ext cx="1906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Monastère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Machairas</a:t>
            </a:r>
          </a:p>
        </p:txBody>
      </p:sp>
    </p:spTree>
    <p:extLst>
      <p:ext uri="{BB962C8B-B14F-4D97-AF65-F5344CB8AC3E}">
        <p14:creationId xmlns:p14="http://schemas.microsoft.com/office/powerpoint/2010/main" val="18918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D6D3E77-6811-813B-CAD6-898A11BB2294}"/>
              </a:ext>
            </a:extLst>
          </p:cNvPr>
          <p:cNvSpPr txBox="1"/>
          <p:nvPr/>
        </p:nvSpPr>
        <p:spPr>
          <a:xfrm>
            <a:off x="1214846" y="927463"/>
            <a:ext cx="113254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la Suggestion de </a:t>
            </a:r>
            <a:r>
              <a:rPr lang="fr-FR" sz="3200" b="1" dirty="0" err="1"/>
              <a:t>JackDidier</a:t>
            </a:r>
            <a:r>
              <a:rPr lang="fr-FR" sz="3200" b="1" dirty="0"/>
              <a:t>  ,Lorient  Vous A Présenté</a:t>
            </a:r>
          </a:p>
          <a:p>
            <a:r>
              <a:rPr lang="fr-FR" sz="3200" b="1" dirty="0"/>
              <a:t>Nicosie  Capitale Aux Deux Visage</a:t>
            </a:r>
          </a:p>
          <a:p>
            <a:endParaRPr lang="fr-FR" sz="3200" b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3BA2E4C-8BB8-8D65-9653-69300415643E}"/>
              </a:ext>
            </a:extLst>
          </p:cNvPr>
          <p:cNvSpPr txBox="1"/>
          <p:nvPr/>
        </p:nvSpPr>
        <p:spPr>
          <a:xfrm>
            <a:off x="3827417" y="2586799"/>
            <a:ext cx="10424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EC696F3-00DA-A0C0-8446-C4021C95A1AF}"/>
              </a:ext>
            </a:extLst>
          </p:cNvPr>
          <p:cNvSpPr txBox="1"/>
          <p:nvPr/>
        </p:nvSpPr>
        <p:spPr>
          <a:xfrm>
            <a:off x="5564777" y="4023360"/>
            <a:ext cx="48201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39871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dissolve/>
      </p:transition>
    </mc:Choice>
    <mc:Fallback xmlns="">
      <p:transition spd="slow" advClick="0" advTm="10000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318</Words>
  <Application>Microsoft Office PowerPoint</Application>
  <PresentationFormat>Grand écran</PresentationFormat>
  <Paragraphs>86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10</cp:revision>
  <dcterms:created xsi:type="dcterms:W3CDTF">2025-06-16T09:57:03Z</dcterms:created>
  <dcterms:modified xsi:type="dcterms:W3CDTF">2025-06-17T05:21:19Z</dcterms:modified>
</cp:coreProperties>
</file>