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88" autoAdjust="0"/>
    <p:restoredTop sz="94660"/>
  </p:normalViewPr>
  <p:slideViewPr>
    <p:cSldViewPr snapToGrid="0">
      <p:cViewPr varScale="1">
        <p:scale>
          <a:sx n="81" d="100"/>
          <a:sy n="81" d="100"/>
        </p:scale>
        <p:origin x="61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maison&#10;&#10;Le contenu généré par l’IA peut être incorrect.">
            <a:extLst>
              <a:ext uri="{FF2B5EF4-FFF2-40B4-BE49-F238E27FC236}">
                <a16:creationId xmlns:a16="http://schemas.microsoft.com/office/drawing/2014/main" id="{F4F43B78-14A7-2F76-8BAD-2B713A2CFB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763" y="369000"/>
            <a:ext cx="9172853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D87AC9-9028-C79C-D9D3-A62F6D020F53}"/>
              </a:ext>
            </a:extLst>
          </p:cNvPr>
          <p:cNvSpPr txBox="1"/>
          <p:nvPr/>
        </p:nvSpPr>
        <p:spPr>
          <a:xfrm>
            <a:off x="9775616" y="2890391"/>
            <a:ext cx="21980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Santiago de Cuba,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 loop="1">
            <p:snd r:embed="rId2" name="CUBAGUAY (en vivo) Lágrimas negras &amp; El cuarto de tula.wav"/>
          </p:stSnd>
        </p:sndAc>
      </p:transition>
    </mc:Choice>
    <mc:Fallback>
      <p:transition spd="slow" advClick="0" advTm="9000">
        <p:fade/>
        <p:sndAc>
          <p:stSnd loop="1">
            <p:snd r:embed="rId2" name="CUBAGUAY (en vivo) Lágrimas negras &amp; El cuarto de tu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nature&#10;&#10;Le contenu généré par l’IA peut être incorrect.">
            <a:extLst>
              <a:ext uri="{FF2B5EF4-FFF2-40B4-BE49-F238E27FC236}">
                <a16:creationId xmlns:a16="http://schemas.microsoft.com/office/drawing/2014/main" id="{F2A1CF3D-8071-070A-7AB8-A30C43CA25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94" y="1625285"/>
            <a:ext cx="5797233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88C549-C14F-D002-8A35-278C4F8E20EC}"/>
              </a:ext>
            </a:extLst>
          </p:cNvPr>
          <p:cNvSpPr txBox="1"/>
          <p:nvPr/>
        </p:nvSpPr>
        <p:spPr>
          <a:xfrm>
            <a:off x="7275444" y="1492763"/>
            <a:ext cx="44527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ville de Santiago de Cuba est dans le sud-est de l'île de Cuba et le sud-est de la province de Santiago de Cuba[1]. Elle se trouve à 866 km sud-est de La Havane[2].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&#10;&#10;Le contenu généré par l’IA peut être incorrect.">
            <a:extLst>
              <a:ext uri="{FF2B5EF4-FFF2-40B4-BE49-F238E27FC236}">
                <a16:creationId xmlns:a16="http://schemas.microsoft.com/office/drawing/2014/main" id="{3F53EE8A-D8CE-C0CD-0EA2-A873C7049A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000" y="359001"/>
            <a:ext cx="10332000" cy="613999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B746EB-C2A3-9AB9-A78B-68AB5F8BE791}"/>
              </a:ext>
            </a:extLst>
          </p:cNvPr>
          <p:cNvSpPr txBox="1"/>
          <p:nvPr/>
        </p:nvSpPr>
        <p:spPr>
          <a:xfrm>
            <a:off x="2612572" y="6037334"/>
            <a:ext cx="7350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Projecteur sur l'entrée du port, Santiago de Cuba}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6F365B26-F4EE-3EB0-8159-3B77CC198C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918" y="279000"/>
            <a:ext cx="842616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550260-718B-1E3D-733D-C23345439B6D}"/>
              </a:ext>
            </a:extLst>
          </p:cNvPr>
          <p:cNvSpPr txBox="1"/>
          <p:nvPr/>
        </p:nvSpPr>
        <p:spPr>
          <a:xfrm>
            <a:off x="2909453" y="6117335"/>
            <a:ext cx="6804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Centre historique et sa basilique-cathédrale.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F259D045-D136-E0DE-E150-7E726D7EFC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2BEEAB-36B2-F63E-E8DF-ACFCB7343714}"/>
              </a:ext>
            </a:extLst>
          </p:cNvPr>
          <p:cNvSpPr txBox="1"/>
          <p:nvPr/>
        </p:nvSpPr>
        <p:spPr>
          <a:xfrm>
            <a:off x="3586348" y="6117335"/>
            <a:ext cx="6436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vers la baie depuis El Morro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maison&#10;&#10;Le contenu généré par l’IA peut être incorrect.">
            <a:extLst>
              <a:ext uri="{FF2B5EF4-FFF2-40B4-BE49-F238E27FC236}">
                <a16:creationId xmlns:a16="http://schemas.microsoft.com/office/drawing/2014/main" id="{6BE3F7BA-F6EF-751D-DFC5-B6FF188B92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3" y="279000"/>
            <a:ext cx="94426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841DEE-6E2E-7332-2EEF-C7CA9ED49C2B}"/>
              </a:ext>
            </a:extLst>
          </p:cNvPr>
          <p:cNvSpPr txBox="1"/>
          <p:nvPr/>
        </p:nvSpPr>
        <p:spPr>
          <a:xfrm>
            <a:off x="2755075" y="6210795"/>
            <a:ext cx="722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>
                <a:solidFill>
                  <a:schemeClr val="bg1"/>
                </a:solidFill>
              </a:rPr>
              <a:t>Santiago de Cuba , Blick über die innere Bucht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89E3AA5A-022D-3639-A9DD-98A639FBFD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0FF4D43-ECBB-2404-EF61-1761078A17FD}"/>
              </a:ext>
            </a:extLst>
          </p:cNvPr>
          <p:cNvSpPr txBox="1"/>
          <p:nvPr/>
        </p:nvSpPr>
        <p:spPr>
          <a:xfrm>
            <a:off x="4904509" y="6139543"/>
            <a:ext cx="5747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Santiago de Cuba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26748B04-DBF7-5C7E-D950-91929A79C3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A8C656-B784-AB6F-A59E-683E4B7CAA1F}"/>
              </a:ext>
            </a:extLst>
          </p:cNvPr>
          <p:cNvSpPr txBox="1"/>
          <p:nvPr/>
        </p:nvSpPr>
        <p:spPr>
          <a:xfrm>
            <a:off x="4346369" y="279000"/>
            <a:ext cx="516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De Santiago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00DECC8-AEFB-B70E-664E-CA75432F96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EB415-B2F0-405A-9121-F391E88B675D}"/>
              </a:ext>
            </a:extLst>
          </p:cNvPr>
          <p:cNvSpPr txBox="1"/>
          <p:nvPr/>
        </p:nvSpPr>
        <p:spPr>
          <a:xfrm>
            <a:off x="3705101" y="6006027"/>
            <a:ext cx="5902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 de Diego Velázquez,</a:t>
            </a: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764CB813-EC7B-E32B-FDB1-19A7A04AF1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39" y="279000"/>
            <a:ext cx="945372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394A85-6956-74E7-710C-983AABD07FA6}"/>
              </a:ext>
            </a:extLst>
          </p:cNvPr>
          <p:cNvSpPr txBox="1"/>
          <p:nvPr/>
        </p:nvSpPr>
        <p:spPr>
          <a:xfrm>
            <a:off x="1615044" y="279000"/>
            <a:ext cx="414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Musée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F5752B32-20DF-57EA-D3DF-6D3826AD7B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399999" cy="63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65F6DBE-C953-C148-CAFE-764A8F3DA5A6}"/>
              </a:ext>
            </a:extLst>
          </p:cNvPr>
          <p:cNvSpPr txBox="1"/>
          <p:nvPr/>
        </p:nvSpPr>
        <p:spPr>
          <a:xfrm>
            <a:off x="2600695" y="279000"/>
            <a:ext cx="8170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err="1">
                <a:solidFill>
                  <a:schemeClr val="bg1"/>
                </a:solidFill>
              </a:rPr>
              <a:t>Eglise</a:t>
            </a:r>
            <a:r>
              <a:rPr lang="de-DE" sz="2400" b="1" dirty="0">
                <a:solidFill>
                  <a:schemeClr val="bg1"/>
                </a:solidFill>
              </a:rPr>
              <a:t> von El Cobre in der Nähe </a:t>
            </a:r>
            <a:r>
              <a:rPr lang="de-DE" sz="2400" b="1" dirty="0" err="1">
                <a:solidFill>
                  <a:schemeClr val="bg1"/>
                </a:solidFill>
              </a:rPr>
              <a:t>Santago</a:t>
            </a:r>
            <a:r>
              <a:rPr lang="de-DE" sz="2400" b="1" dirty="0">
                <a:solidFill>
                  <a:schemeClr val="bg1"/>
                </a:solidFill>
              </a:rPr>
              <a:t> De Cuba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F18909DA-9E95-C512-FA44-A55400E430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3203CF-49B0-40DF-9417-1AC7697132D0}"/>
              </a:ext>
            </a:extLst>
          </p:cNvPr>
          <p:cNvSpPr txBox="1"/>
          <p:nvPr/>
        </p:nvSpPr>
        <p:spPr>
          <a:xfrm>
            <a:off x="4037611" y="6117335"/>
            <a:ext cx="5712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 Île De Cayo Granma, Cuba.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abits, véhicule&#10;&#10;Le contenu généré par l’IA peut être incorrect.">
            <a:extLst>
              <a:ext uri="{FF2B5EF4-FFF2-40B4-BE49-F238E27FC236}">
                <a16:creationId xmlns:a16="http://schemas.microsoft.com/office/drawing/2014/main" id="{608FA97C-BF34-242B-7DBC-FC809BF9D1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517" y="279000"/>
            <a:ext cx="1000496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5E3535-566F-C8EC-E038-88D764C37075}"/>
              </a:ext>
            </a:extLst>
          </p:cNvPr>
          <p:cNvSpPr txBox="1"/>
          <p:nvPr/>
        </p:nvSpPr>
        <p:spPr>
          <a:xfrm>
            <a:off x="1093517" y="6117335"/>
            <a:ext cx="4191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Santiago-de-Cuba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5428CC4F-1281-49E6-2404-4583B71E3E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39" y="279000"/>
            <a:ext cx="841752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510588-D878-BD78-A605-C17C9400B376}"/>
              </a:ext>
            </a:extLst>
          </p:cNvPr>
          <p:cNvSpPr txBox="1"/>
          <p:nvPr/>
        </p:nvSpPr>
        <p:spPr>
          <a:xfrm>
            <a:off x="3182585" y="6117335"/>
            <a:ext cx="6662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Basilique  De Santiago de Cuba</a:t>
            </a: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grave, cimetière&#10;&#10;Le contenu généré par l’IA peut être incorrect.">
            <a:extLst>
              <a:ext uri="{FF2B5EF4-FFF2-40B4-BE49-F238E27FC236}">
                <a16:creationId xmlns:a16="http://schemas.microsoft.com/office/drawing/2014/main" id="{B36165EE-5F7C-85A5-F74A-E920963DFC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133" y="279000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9E8DCA49-830F-4F82-8162-4C529D9B5E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17C40D-640C-04F0-37BF-858585F6DDD4}"/>
              </a:ext>
            </a:extLst>
          </p:cNvPr>
          <p:cNvSpPr txBox="1"/>
          <p:nvPr/>
        </p:nvSpPr>
        <p:spPr>
          <a:xfrm>
            <a:off x="2838202" y="6117335"/>
            <a:ext cx="7137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 National </a:t>
            </a:r>
            <a:r>
              <a:rPr lang="en-US" sz="2400" b="1" dirty="0" err="1">
                <a:solidFill>
                  <a:schemeClr val="bg1"/>
                </a:solidFill>
              </a:rPr>
              <a:t>Sanctuair</a:t>
            </a:r>
            <a:r>
              <a:rPr lang="en-US" sz="2400" b="1" dirty="0">
                <a:solidFill>
                  <a:schemeClr val="bg1"/>
                </a:solidFill>
              </a:rPr>
              <a:t> De la Charité del Cobre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sol&#10;&#10;Le contenu généré par l’IA peut être incorrect.">
            <a:extLst>
              <a:ext uri="{FF2B5EF4-FFF2-40B4-BE49-F238E27FC236}">
                <a16:creationId xmlns:a16="http://schemas.microsoft.com/office/drawing/2014/main" id="{CDC882C3-0DA3-3F4D-A087-CC9BF29828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3C6CF92B-21DA-C6C9-8A61-7C9CB6E748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7600" y="279000"/>
            <a:ext cx="967679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6C1DED-9469-6C3F-00C7-B6954E89D925}"/>
              </a:ext>
            </a:extLst>
          </p:cNvPr>
          <p:cNvSpPr txBox="1"/>
          <p:nvPr/>
        </p:nvSpPr>
        <p:spPr>
          <a:xfrm>
            <a:off x="2719450" y="-32554"/>
            <a:ext cx="7338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b="1" dirty="0">
              <a:solidFill>
                <a:schemeClr val="bg1"/>
              </a:solidFill>
            </a:endParaRPr>
          </a:p>
          <a:p>
            <a:r>
              <a:rPr lang="es-ES" sz="2400" b="1" dirty="0">
                <a:solidFill>
                  <a:schemeClr val="bg1"/>
                </a:solidFill>
              </a:rPr>
              <a:t>Le </a:t>
            </a:r>
            <a:r>
              <a:rPr lang="es-ES" sz="2400" b="1" dirty="0" err="1">
                <a:solidFill>
                  <a:schemeClr val="bg1"/>
                </a:solidFill>
              </a:rPr>
              <a:t>Château</a:t>
            </a:r>
            <a:r>
              <a:rPr lang="es-ES" sz="2400" b="1" dirty="0">
                <a:solidFill>
                  <a:schemeClr val="bg1"/>
                </a:solidFill>
              </a:rPr>
              <a:t>  de San Pedro de la Roca à Santiago,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3EC6D59D-A3EE-83CF-1D0F-01B0EA5298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428883"/>
            <a:ext cx="11088000" cy="600023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5F43DC-AA84-57E8-2B32-BC994A4928F3}"/>
              </a:ext>
            </a:extLst>
          </p:cNvPr>
          <p:cNvSpPr txBox="1"/>
          <p:nvPr/>
        </p:nvSpPr>
        <p:spPr>
          <a:xfrm>
            <a:off x="704603" y="5799014"/>
            <a:ext cx="5391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Côte de </a:t>
            </a:r>
            <a:r>
              <a:rPr lang="fr-FR" sz="2400" b="1" dirty="0" err="1">
                <a:solidFill>
                  <a:schemeClr val="bg1"/>
                </a:solidFill>
              </a:rPr>
              <a:t>Morro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sol&#10;&#10;Le contenu généré par l’IA peut être incorrect.">
            <a:extLst>
              <a:ext uri="{FF2B5EF4-FFF2-40B4-BE49-F238E27FC236}">
                <a16:creationId xmlns:a16="http://schemas.microsoft.com/office/drawing/2014/main" id="{FBCD1340-0648-8663-C3F2-B29157B5D6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554" y="279000"/>
            <a:ext cx="472352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800B511B-A7C0-7A70-10CF-E7647CB643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381" y="279000"/>
            <a:ext cx="1030323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084E5A79-80C8-62B3-C9EE-0002692E73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242" y="279000"/>
            <a:ext cx="945371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2C1BC-5475-5D08-58F7-A0CBB84A3F18}"/>
              </a:ext>
            </a:extLst>
          </p:cNvPr>
          <p:cNvSpPr txBox="1"/>
          <p:nvPr/>
        </p:nvSpPr>
        <p:spPr>
          <a:xfrm>
            <a:off x="9765952" y="3230089"/>
            <a:ext cx="22879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du Gouvernement de Province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meubles&#10;&#10;Le contenu généré par l’IA peut être incorrect.">
            <a:extLst>
              <a:ext uri="{FF2B5EF4-FFF2-40B4-BE49-F238E27FC236}">
                <a16:creationId xmlns:a16="http://schemas.microsoft.com/office/drawing/2014/main" id="{3D1CC66D-23B8-E288-055E-930B1509C8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213" y="702128"/>
            <a:ext cx="3888000" cy="29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46AEE6-8146-EBE0-B918-51F0B38E21A9}"/>
              </a:ext>
            </a:extLst>
          </p:cNvPr>
          <p:cNvSpPr txBox="1"/>
          <p:nvPr/>
        </p:nvSpPr>
        <p:spPr>
          <a:xfrm>
            <a:off x="1389414" y="3581146"/>
            <a:ext cx="4524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centre historique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habits, personne&#10;&#10;Le contenu généré par l’IA peut être incorrect.">
            <a:extLst>
              <a:ext uri="{FF2B5EF4-FFF2-40B4-BE49-F238E27FC236}">
                <a16:creationId xmlns:a16="http://schemas.microsoft.com/office/drawing/2014/main" id="{F3F189B2-799E-AB85-1B51-0471F64BC5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031" y="3206275"/>
            <a:ext cx="4430756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5EF8B6-9449-3DFB-5490-ACF9824A9513}"/>
              </a:ext>
            </a:extLst>
          </p:cNvPr>
          <p:cNvSpPr txBox="1"/>
          <p:nvPr/>
        </p:nvSpPr>
        <p:spPr>
          <a:xfrm>
            <a:off x="7470299" y="2744610"/>
            <a:ext cx="4523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quartier français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nuage&#10;&#10;Le contenu généré par l’IA peut être incorrect.">
            <a:extLst>
              <a:ext uri="{FF2B5EF4-FFF2-40B4-BE49-F238E27FC236}">
                <a16:creationId xmlns:a16="http://schemas.microsoft.com/office/drawing/2014/main" id="{F15B6596-E94C-3510-3665-85F82A7FC9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78" y="3215368"/>
            <a:ext cx="3985773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155DC1-54D2-79F8-C08C-225F0FD85603}"/>
              </a:ext>
            </a:extLst>
          </p:cNvPr>
          <p:cNvSpPr txBox="1"/>
          <p:nvPr/>
        </p:nvSpPr>
        <p:spPr>
          <a:xfrm>
            <a:off x="760021" y="2677199"/>
            <a:ext cx="476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Le cimetière Santa Ifigenia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ammifère, herbe, plein air, ciel&#10;&#10;Le contenu généré par l’IA peut être incorrect.">
            <a:extLst>
              <a:ext uri="{FF2B5EF4-FFF2-40B4-BE49-F238E27FC236}">
                <a16:creationId xmlns:a16="http://schemas.microsoft.com/office/drawing/2014/main" id="{5182C7AE-7328-C4D4-0BDA-862A4C84C8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1761" y="767137"/>
            <a:ext cx="3937752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E3C3BB1-4169-C658-4745-5C7DC59EBB15}"/>
              </a:ext>
            </a:extLst>
          </p:cNvPr>
          <p:cNvSpPr txBox="1"/>
          <p:nvPr/>
        </p:nvSpPr>
        <p:spPr>
          <a:xfrm>
            <a:off x="7766602" y="3719137"/>
            <a:ext cx="51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Parc de Baconao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guérite&#10;&#10;Le contenu généré par l’IA peut être incorrect.">
            <a:extLst>
              <a:ext uri="{FF2B5EF4-FFF2-40B4-BE49-F238E27FC236}">
                <a16:creationId xmlns:a16="http://schemas.microsoft.com/office/drawing/2014/main" id="{6A494A4A-8D74-C7C9-CD64-6CF4285387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017" y="733425"/>
            <a:ext cx="3985747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4AE01C-4814-284F-CB12-5D99096CE773}"/>
              </a:ext>
            </a:extLst>
          </p:cNvPr>
          <p:cNvSpPr txBox="1"/>
          <p:nvPr/>
        </p:nvSpPr>
        <p:spPr>
          <a:xfrm>
            <a:off x="1674421" y="3630872"/>
            <a:ext cx="4785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El Castillo del Moro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625B4F9D-F3DC-DBF5-D649-BD7BDC4939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142" y="3301340"/>
            <a:ext cx="4035841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574A31A-FAB5-3BFC-90B7-9ABFF5528B21}"/>
              </a:ext>
            </a:extLst>
          </p:cNvPr>
          <p:cNvSpPr txBox="1"/>
          <p:nvPr/>
        </p:nvSpPr>
        <p:spPr>
          <a:xfrm>
            <a:off x="6527802" y="2785500"/>
            <a:ext cx="5284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Château de San Pedro de la Roca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montagne, nature&#10;&#10;Le contenu généré par l’IA peut être incorrect.">
            <a:extLst>
              <a:ext uri="{FF2B5EF4-FFF2-40B4-BE49-F238E27FC236}">
                <a16:creationId xmlns:a16="http://schemas.microsoft.com/office/drawing/2014/main" id="{8137F769-9243-C507-02AC-F9781905F1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943" y="3062212"/>
            <a:ext cx="4614968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8C6D1-772C-D424-671F-083E8D0FB0F6}"/>
              </a:ext>
            </a:extLst>
          </p:cNvPr>
          <p:cNvSpPr txBox="1"/>
          <p:nvPr/>
        </p:nvSpPr>
        <p:spPr>
          <a:xfrm>
            <a:off x="415636" y="2553195"/>
            <a:ext cx="55814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Explorer le parc national de Baconao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Place centrale&#10;&#10;Le contenu généré par l’IA peut être incorrect.">
            <a:extLst>
              <a:ext uri="{FF2B5EF4-FFF2-40B4-BE49-F238E27FC236}">
                <a16:creationId xmlns:a16="http://schemas.microsoft.com/office/drawing/2014/main" id="{259F77F3-03CF-110C-3342-6C6AA9005C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5605" y="779627"/>
            <a:ext cx="4428000" cy="290152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C40E608-0735-8604-B0BD-3CF88CAB1ADF}"/>
              </a:ext>
            </a:extLst>
          </p:cNvPr>
          <p:cNvSpPr txBox="1"/>
          <p:nvPr/>
        </p:nvSpPr>
        <p:spPr>
          <a:xfrm>
            <a:off x="7347443" y="3622613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place de la Révolution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véhicule&#10;&#10;Le contenu généré par l’IA peut être incorrect.">
            <a:extLst>
              <a:ext uri="{FF2B5EF4-FFF2-40B4-BE49-F238E27FC236}">
                <a16:creationId xmlns:a16="http://schemas.microsoft.com/office/drawing/2014/main" id="{0EE3DDE8-7A5C-5B66-C32E-C6603C9487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910" y="700644"/>
            <a:ext cx="4711696" cy="2988000"/>
          </a:xfrm>
          <a:prstGeom prst="rect">
            <a:avLst/>
          </a:prstGeom>
        </p:spPr>
      </p:pic>
      <p:pic>
        <p:nvPicPr>
          <p:cNvPr id="5" name="Image 4" descr="Une image contenant plein air, palmier, ciel, eau&#10;&#10;Le contenu généré par l’IA peut être incorrect.">
            <a:extLst>
              <a:ext uri="{FF2B5EF4-FFF2-40B4-BE49-F238E27FC236}">
                <a16:creationId xmlns:a16="http://schemas.microsoft.com/office/drawing/2014/main" id="{C696CCE4-FA01-D5DA-867F-01E24A8D12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5090" y="3256287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8411A4D9-2DB0-AA6F-2D7A-0E95A6419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296" y="3101908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Tropiques, arbre, des Caraïbes&#10;&#10;Le contenu généré par l’IA peut être incorrect.">
            <a:extLst>
              <a:ext uri="{FF2B5EF4-FFF2-40B4-BE49-F238E27FC236}">
                <a16:creationId xmlns:a16="http://schemas.microsoft.com/office/drawing/2014/main" id="{47B545E0-B095-11CA-CC85-3C26D9E1F9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6936" y="851278"/>
            <a:ext cx="4430768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97B1BDBD-869A-F6E1-972C-4AF1920D5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809" y="513000"/>
            <a:ext cx="5166015" cy="2916000"/>
          </a:xfrm>
          <a:prstGeom prst="rect">
            <a:avLst/>
          </a:prstGeom>
        </p:spPr>
      </p:pic>
      <p:pic>
        <p:nvPicPr>
          <p:cNvPr id="5" name="Image 4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37512E42-1731-34F9-2690-96BBAE984A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9352" y="3429000"/>
            <a:ext cx="5252839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artisan, outil&#10;&#10;Le contenu généré par l’IA peut être incorrect.">
            <a:extLst>
              <a:ext uri="{FF2B5EF4-FFF2-40B4-BE49-F238E27FC236}">
                <a16:creationId xmlns:a16="http://schemas.microsoft.com/office/drawing/2014/main" id="{D1587C24-DD57-8961-FE01-EA2C1A498C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685" y="3163270"/>
            <a:ext cx="4367778" cy="29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4E1923-9038-2BD1-569C-4B4E0F030FF8}"/>
              </a:ext>
            </a:extLst>
          </p:cNvPr>
          <p:cNvSpPr txBox="1"/>
          <p:nvPr/>
        </p:nvSpPr>
        <p:spPr>
          <a:xfrm>
            <a:off x="1134386" y="2701605"/>
            <a:ext cx="4709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Fabrication Du Cigare</a:t>
            </a:r>
          </a:p>
        </p:txBody>
      </p:sp>
      <p:pic>
        <p:nvPicPr>
          <p:cNvPr id="6" name="Image 5" descr="Une image contenant plein air, ciel, agriculture, récolte&#10;&#10;Le contenu généré par l’IA peut être incorrect.">
            <a:extLst>
              <a:ext uri="{FF2B5EF4-FFF2-40B4-BE49-F238E27FC236}">
                <a16:creationId xmlns:a16="http://schemas.microsoft.com/office/drawing/2014/main" id="{8846A85C-47D6-1254-FC9A-B45F028667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1539" y="717774"/>
            <a:ext cx="4431155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A8BBD1-B962-4155-C775-81EEFF455D96}"/>
              </a:ext>
            </a:extLst>
          </p:cNvPr>
          <p:cNvSpPr txBox="1"/>
          <p:nvPr/>
        </p:nvSpPr>
        <p:spPr>
          <a:xfrm>
            <a:off x="7244672" y="3669774"/>
            <a:ext cx="4523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feuilles utilisées pour fabriquer les meilleurs cigares cubains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87552FD6-64F4-F4BD-5027-13D06D9594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509" y="712526"/>
            <a:ext cx="4464604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789C3D-D828-C10D-E913-1BD06E4F66E3}"/>
              </a:ext>
            </a:extLst>
          </p:cNvPr>
          <p:cNvSpPr txBox="1"/>
          <p:nvPr/>
        </p:nvSpPr>
        <p:spPr>
          <a:xfrm>
            <a:off x="330987" y="3700526"/>
            <a:ext cx="5367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L'authentique et incontournable ville de Trinidad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5BF8831D-1ECA-57B1-4A34-21C9EC48BB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4885" y="3275029"/>
            <a:ext cx="4464606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E5CF6A-2A05-1DA4-A645-BC601CE68648}"/>
              </a:ext>
            </a:extLst>
          </p:cNvPr>
          <p:cNvSpPr txBox="1"/>
          <p:nvPr/>
        </p:nvSpPr>
        <p:spPr>
          <a:xfrm>
            <a:off x="7196447" y="2812979"/>
            <a:ext cx="530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province de Holguín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2F6857A-037E-069F-2F2A-5772FD2D1DF6}"/>
              </a:ext>
            </a:extLst>
          </p:cNvPr>
          <p:cNvSpPr txBox="1"/>
          <p:nvPr/>
        </p:nvSpPr>
        <p:spPr>
          <a:xfrm>
            <a:off x="5905134" y="250861"/>
            <a:ext cx="659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Proposé Par Lorient  Santiago De Cuba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205F4BF-831F-84D5-FFB3-2D83958AA423}"/>
              </a:ext>
            </a:extLst>
          </p:cNvPr>
          <p:cNvSpPr txBox="1"/>
          <p:nvPr/>
        </p:nvSpPr>
        <p:spPr>
          <a:xfrm>
            <a:off x="6759355" y="1124808"/>
            <a:ext cx="6480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286AF40-F2E1-19B0-0099-07BDF00E8FAB}"/>
              </a:ext>
            </a:extLst>
          </p:cNvPr>
          <p:cNvSpPr txBox="1"/>
          <p:nvPr/>
        </p:nvSpPr>
        <p:spPr>
          <a:xfrm>
            <a:off x="8348870" y="1998755"/>
            <a:ext cx="5367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1784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223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2025-06-13T07:15:51Z</dcterms:modified>
</cp:coreProperties>
</file>