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61" r:id="rId5"/>
    <p:sldId id="260" r:id="rId6"/>
    <p:sldId id="259" r:id="rId7"/>
    <p:sldId id="264" r:id="rId8"/>
    <p:sldId id="258" r:id="rId9"/>
    <p:sldId id="265" r:id="rId10"/>
    <p:sldId id="257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Le contenu généré par l’IA peut être incorrect.">
            <a:extLst>
              <a:ext uri="{FF2B5EF4-FFF2-40B4-BE49-F238E27FC236}">
                <a16:creationId xmlns:a16="http://schemas.microsoft.com/office/drawing/2014/main" id="{B03BE6D7-4387-D461-8E52-C721386C24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85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D5BACF-DE02-2D00-503C-497E1A15393F}"/>
              </a:ext>
            </a:extLst>
          </p:cNvPr>
          <p:cNvSpPr txBox="1"/>
          <p:nvPr/>
        </p:nvSpPr>
        <p:spPr>
          <a:xfrm>
            <a:off x="9357756" y="819397"/>
            <a:ext cx="26838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Pont-l'Abbé, ainsi que les communes voisines de Plobannalec, Treffiagat, Le Guilvinec, Loctudy, Combrit, les deux-tiers sud de Plomeur et une partie de Penmarch sont constitués de leucogranite dit de Pont-l'Abbé.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98E2C68-E3C4-5083-6DBF-B43287A943B7}"/>
              </a:ext>
            </a:extLst>
          </p:cNvPr>
          <p:cNvSpPr txBox="1"/>
          <p:nvPr/>
        </p:nvSpPr>
        <p:spPr>
          <a:xfrm>
            <a:off x="3230089" y="434185"/>
            <a:ext cx="6424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Pont – L'abbé  Finistère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EBC305F-0191-46C5-E5C6-24EDA388101D}"/>
              </a:ext>
            </a:extLst>
          </p:cNvPr>
          <p:cNvSpPr txBox="1"/>
          <p:nvPr/>
        </p:nvSpPr>
        <p:spPr>
          <a:xfrm>
            <a:off x="1787028" y="895850"/>
            <a:ext cx="72676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Château et hôtel de ville au bord de l'étang.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2C1CE9C-8B27-7EC4-C641-1B05156548EB}"/>
              </a:ext>
            </a:extLst>
          </p:cNvPr>
          <p:cNvSpPr txBox="1"/>
          <p:nvPr/>
        </p:nvSpPr>
        <p:spPr>
          <a:xfrm>
            <a:off x="2532517" y="6101386"/>
            <a:ext cx="7819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 PPS En Manel Merci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  <p:sndAc>
          <p:stSnd loop="1">
            <p:snd r:embed="rId2" name="Borders Of Salt , final éblouissant de Clarisse Lavanant, Dan ar Bras, bagad Kemper au Nautile.wav"/>
          </p:stSnd>
        </p:sndAc>
      </p:transition>
    </mc:Choice>
    <mc:Fallback xmlns="">
      <p:transition spd="slow">
        <p:fade/>
        <p:sndAc>
          <p:stSnd loop="1">
            <p:snd r:embed="rId4" name="Borders Of Salt , final éblouissant de Clarisse Lavanant, Dan ar Bras, bagad Kemper au Nautil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Digue&#10;&#10;Le contenu généré par l’IA peut être incorrect.">
            <a:extLst>
              <a:ext uri="{FF2B5EF4-FFF2-40B4-BE49-F238E27FC236}">
                <a16:creationId xmlns:a16="http://schemas.microsoft.com/office/drawing/2014/main" id="{3975DED1-F2E9-DF44-B91A-6D1E8365F7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000" y="308851"/>
            <a:ext cx="10260000" cy="5931563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5C6A4A-41C1-108E-D921-D8C68309A020}"/>
              </a:ext>
            </a:extLst>
          </p:cNvPr>
          <p:cNvSpPr txBox="1"/>
          <p:nvPr/>
        </p:nvSpPr>
        <p:spPr>
          <a:xfrm>
            <a:off x="1306284" y="6240414"/>
            <a:ext cx="1123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L'étang de Pont-l'Abbé (vu du 2e étage du château, Musée bigouden).</a:t>
            </a: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BFB36A94-1954-ABFD-CA1B-AE4B0E26DB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849059-C740-8432-0B8D-17F0117229A1}"/>
              </a:ext>
            </a:extLst>
          </p:cNvPr>
          <p:cNvSpPr txBox="1"/>
          <p:nvPr/>
        </p:nvSpPr>
        <p:spPr>
          <a:xfrm>
            <a:off x="2006929" y="6117335"/>
            <a:ext cx="8965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moulins de Pont-l'Abbé vus côté étang à marée basse.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F7FC3B-EA38-F31C-9D0E-741FD48884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0918" y="279000"/>
            <a:ext cx="4590164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34E1AF-71B1-6DE6-0646-106022BD3724}"/>
              </a:ext>
            </a:extLst>
          </p:cNvPr>
          <p:cNvSpPr txBox="1"/>
          <p:nvPr/>
        </p:nvSpPr>
        <p:spPr>
          <a:xfrm>
            <a:off x="368949" y="3295403"/>
            <a:ext cx="34319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stèle de l'âge du fer de Kermaria (musée des antiquités nationales de Saint-Germain-en-Laye).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84172337-5585-F0E4-756A-CCEC0DA12B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6305" y="279000"/>
            <a:ext cx="472352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26AA6F9-0CD2-E762-74E7-BA586265185B}"/>
              </a:ext>
            </a:extLst>
          </p:cNvPr>
          <p:cNvSpPr txBox="1"/>
          <p:nvPr/>
        </p:nvSpPr>
        <p:spPr>
          <a:xfrm>
            <a:off x="8431481" y="3515096"/>
            <a:ext cx="35269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stèle gauloise de Lambour.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2FA93CF0-9B15-0514-F3C1-6BC1A5FA79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515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43FCA2-C1D5-5E52-9241-5D2C3A503BF9}"/>
              </a:ext>
            </a:extLst>
          </p:cNvPr>
          <p:cNvSpPr txBox="1"/>
          <p:nvPr/>
        </p:nvSpPr>
        <p:spPr>
          <a:xfrm>
            <a:off x="2968831" y="6117335"/>
            <a:ext cx="7631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de Pont-l'Abbé (actuel Hôtel de ville)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7B2F593F-7D53-070C-BD7F-19789ABFCB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363" y="279000"/>
            <a:ext cx="1010527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EDECF2-07A6-AC75-BF4A-59A6DD3750C0}"/>
              </a:ext>
            </a:extLst>
          </p:cNvPr>
          <p:cNvSpPr txBox="1"/>
          <p:nvPr/>
        </p:nvSpPr>
        <p:spPr>
          <a:xfrm>
            <a:off x="2171205" y="5748003"/>
            <a:ext cx="78495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 de Pont-l'Abbé vu depuis la salle de spectacle Le Triskell (au premier plan, l'étang de Pont-l'Abbé)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exte, route&#10;&#10;Le contenu généré par l’IA peut être incorrect.">
            <a:extLst>
              <a:ext uri="{FF2B5EF4-FFF2-40B4-BE49-F238E27FC236}">
                <a16:creationId xmlns:a16="http://schemas.microsoft.com/office/drawing/2014/main" id="{85213D8B-F22A-5904-A4E0-AB669952DD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0277" y="279000"/>
            <a:ext cx="405144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8F67F5-8CE8-AE04-E921-B0D10F436820}"/>
              </a:ext>
            </a:extLst>
          </p:cNvPr>
          <p:cNvSpPr txBox="1"/>
          <p:nvPr/>
        </p:nvSpPr>
        <p:spPr>
          <a:xfrm>
            <a:off x="8121723" y="3966358"/>
            <a:ext cx="3728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de Pont-l'Abbé vu de la rue du Général De Gaulle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281A7209-FE9B-4F66-80A8-A8A6940BAA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8032" y="279000"/>
            <a:ext cx="465374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CC817C-EC80-4DC7-8D1A-ED5A6EAC68D0}"/>
              </a:ext>
            </a:extLst>
          </p:cNvPr>
          <p:cNvSpPr txBox="1"/>
          <p:nvPr/>
        </p:nvSpPr>
        <p:spPr>
          <a:xfrm>
            <a:off x="106878" y="3930732"/>
            <a:ext cx="3336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Ancienne maison bourgeoise dans le centre de Pont-l'Abbé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58B808DB-63CD-D14B-5A32-B369A3EF5F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9C70C0-E1A7-41E9-B746-7F07E3279EC4}"/>
              </a:ext>
            </a:extLst>
          </p:cNvPr>
          <p:cNvSpPr txBox="1"/>
          <p:nvPr/>
        </p:nvSpPr>
        <p:spPr>
          <a:xfrm>
            <a:off x="6543304" y="279000"/>
            <a:ext cx="5367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Hôtel particulier datant de 1652 (situé 14, rue De Gaulle)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arbre&#10;&#10;Le contenu généré par l’IA peut être incorrect.">
            <a:extLst>
              <a:ext uri="{FF2B5EF4-FFF2-40B4-BE49-F238E27FC236}">
                <a16:creationId xmlns:a16="http://schemas.microsoft.com/office/drawing/2014/main" id="{517D11C5-709A-2393-20F9-5A83592F2E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9492FB-626F-7D07-477D-59B7F8E38469}"/>
              </a:ext>
            </a:extLst>
          </p:cNvPr>
          <p:cNvSpPr txBox="1"/>
          <p:nvPr/>
        </p:nvSpPr>
        <p:spPr>
          <a:xfrm>
            <a:off x="2046514" y="5748003"/>
            <a:ext cx="80989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Rivière de Pont-l'Abbé, rive droite : anneau d'amarrage à hauteur de la pointe de </a:t>
            </a:r>
            <a:r>
              <a:rPr lang="fr-FR" sz="2400" b="1" dirty="0" err="1">
                <a:solidFill>
                  <a:schemeClr val="bg1"/>
                </a:solidFill>
              </a:rPr>
              <a:t>Rosquerno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504AD2E3-6202-5407-F192-73C35DB468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0707" y="279000"/>
            <a:ext cx="8470585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79AC9E-99A6-8907-9335-B7B6CF62D838}"/>
              </a:ext>
            </a:extLst>
          </p:cNvPr>
          <p:cNvSpPr txBox="1"/>
          <p:nvPr/>
        </p:nvSpPr>
        <p:spPr>
          <a:xfrm>
            <a:off x="2040696" y="5748003"/>
            <a:ext cx="8110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rivière de Pont-l'Abbé, rive gauche : le chantier naval de Pors Moro.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eau&#10;&#10;Le contenu généré par l’IA peut être incorrect.">
            <a:extLst>
              <a:ext uri="{FF2B5EF4-FFF2-40B4-BE49-F238E27FC236}">
                <a16:creationId xmlns:a16="http://schemas.microsoft.com/office/drawing/2014/main" id="{8806A86C-1A14-FA3F-6B2C-3846989852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8126" y="279000"/>
            <a:ext cx="8515301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378E36-02CA-986E-B3C5-A278E26F9856}"/>
              </a:ext>
            </a:extLst>
          </p:cNvPr>
          <p:cNvSpPr txBox="1"/>
          <p:nvPr/>
        </p:nvSpPr>
        <p:spPr>
          <a:xfrm>
            <a:off x="2625019" y="5748003"/>
            <a:ext cx="86221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 de Pont-l'Abbé, rive gauche : ancienne maison d'armateur équipée d'un quai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Le contenu généré par l’IA peut être incorrect.">
            <a:extLst>
              <a:ext uri="{FF2B5EF4-FFF2-40B4-BE49-F238E27FC236}">
                <a16:creationId xmlns:a16="http://schemas.microsoft.com/office/drawing/2014/main" id="{32C4EC28-309C-9C9F-171B-F4E47D21C4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7226" y="279000"/>
            <a:ext cx="8417547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817A7C-E83B-2EA9-F6C3-27FDA9902336}"/>
              </a:ext>
            </a:extLst>
          </p:cNvPr>
          <p:cNvSpPr txBox="1"/>
          <p:nvPr/>
        </p:nvSpPr>
        <p:spPr>
          <a:xfrm>
            <a:off x="2671949" y="5468126"/>
            <a:ext cx="7065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rivière de Pont-l'Abbé : la digue de l'ancien chemin de halage à hauteur de l'anse du </a:t>
            </a:r>
            <a:r>
              <a:rPr lang="fr-FR" sz="2400" b="1" dirty="0" err="1">
                <a:solidFill>
                  <a:schemeClr val="bg1"/>
                </a:solidFill>
              </a:rPr>
              <a:t>Guerdy</a:t>
            </a:r>
            <a:r>
              <a:rPr lang="fr-FR" sz="2400" b="1" dirty="0">
                <a:solidFill>
                  <a:schemeClr val="bg1"/>
                </a:solidFill>
              </a:rPr>
              <a:t>, désormais sentier de randonnée GR 34.</a:t>
            </a: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DBC42330-EAC0-5B92-CFE2-5D2B385122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B58B9D-87B2-19D1-316D-756862AFEB68}"/>
              </a:ext>
            </a:extLst>
          </p:cNvPr>
          <p:cNvSpPr txBox="1"/>
          <p:nvPr/>
        </p:nvSpPr>
        <p:spPr>
          <a:xfrm>
            <a:off x="3467595" y="5759948"/>
            <a:ext cx="5807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Pont-l'Abbé : chemin de halage le long de la rivière de Pont-l'Abbé, rive droite.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880C1CFC-EF52-76D2-E0EF-35C11C14E1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7922" y="279000"/>
            <a:ext cx="10156155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2B79CF-9E97-DE13-F5E2-D74C538E0E4A}"/>
              </a:ext>
            </a:extLst>
          </p:cNvPr>
          <p:cNvSpPr txBox="1"/>
          <p:nvPr/>
        </p:nvSpPr>
        <p:spPr>
          <a:xfrm>
            <a:off x="2621091" y="6115792"/>
            <a:ext cx="96817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halles de Pont-l'Abbé (construites en 1899).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table, meubles&#10;&#10;Le contenu généré par l’IA peut être incorrect.">
            <a:extLst>
              <a:ext uri="{FF2B5EF4-FFF2-40B4-BE49-F238E27FC236}">
                <a16:creationId xmlns:a16="http://schemas.microsoft.com/office/drawing/2014/main" id="{2581913F-F56C-EE0B-D5ED-110E1C3887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115" y="279000"/>
            <a:ext cx="925833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176C41-CB2B-DEBC-2E79-5B8755E8E244}"/>
              </a:ext>
            </a:extLst>
          </p:cNvPr>
          <p:cNvSpPr txBox="1"/>
          <p:nvPr/>
        </p:nvSpPr>
        <p:spPr>
          <a:xfrm>
            <a:off x="3888535" y="6117335"/>
            <a:ext cx="7707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musée de Kernuz vers 1900.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inture, homme&#10;&#10;Le contenu généré par l’IA peut être incorrect.">
            <a:extLst>
              <a:ext uri="{FF2B5EF4-FFF2-40B4-BE49-F238E27FC236}">
                <a16:creationId xmlns:a16="http://schemas.microsoft.com/office/drawing/2014/main" id="{B75A2859-A3E2-DDED-82C4-D2FDC958E4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4408" y="279000"/>
            <a:ext cx="518517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612F57-40B8-A7CE-DB1B-7AC6B21B6ADA}"/>
              </a:ext>
            </a:extLst>
          </p:cNvPr>
          <p:cNvSpPr txBox="1"/>
          <p:nvPr/>
        </p:nvSpPr>
        <p:spPr>
          <a:xfrm>
            <a:off x="8589587" y="3075709"/>
            <a:ext cx="34398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brodeur de Pont-l'Abbé (d'après une carte postale ancienne).</a:t>
            </a: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lieu de culte&#10;&#10;Le contenu généré par l’IA peut être incorrect.">
            <a:extLst>
              <a:ext uri="{FF2B5EF4-FFF2-40B4-BE49-F238E27FC236}">
                <a16:creationId xmlns:a16="http://schemas.microsoft.com/office/drawing/2014/main" id="{AB4EBC31-2FD5-8B62-4BE2-9F0CCD86CC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127CE1-B752-8A2B-6B9F-1FB220D3D807}"/>
              </a:ext>
            </a:extLst>
          </p:cNvPr>
          <p:cNvSpPr txBox="1"/>
          <p:nvPr/>
        </p:nvSpPr>
        <p:spPr>
          <a:xfrm>
            <a:off x="5355772" y="6117335"/>
            <a:ext cx="5058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façade.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483A7411-63D2-51F6-9872-6164B41A34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3801" y="279000"/>
            <a:ext cx="4723528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A8FBFA-17CE-666D-27D9-AC016530E6D5}"/>
              </a:ext>
            </a:extLst>
          </p:cNvPr>
          <p:cNvSpPr txBox="1"/>
          <p:nvPr/>
        </p:nvSpPr>
        <p:spPr>
          <a:xfrm>
            <a:off x="4987637" y="6117335"/>
            <a:ext cx="3311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clocher.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offre, cathédrale&#10;&#10;Le contenu généré par l’IA peut être incorrect.">
            <a:extLst>
              <a:ext uri="{FF2B5EF4-FFF2-40B4-BE49-F238E27FC236}">
                <a16:creationId xmlns:a16="http://schemas.microsoft.com/office/drawing/2014/main" id="{13B9D280-0A87-1126-5606-55E4BDFEFC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4639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BAC6CE-B157-4261-1271-21C42B93647F}"/>
              </a:ext>
            </a:extLst>
          </p:cNvPr>
          <p:cNvSpPr txBox="1"/>
          <p:nvPr/>
        </p:nvSpPr>
        <p:spPr>
          <a:xfrm>
            <a:off x="2669968" y="397753"/>
            <a:ext cx="7875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Pont-l'Abbé, église Notre-dame-des-Carmes : la nef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bâtiment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3357E035-CAB8-4C45-DA64-92516C958B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4790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D26D51-DA3D-15BC-5684-9F0E817F18DD}"/>
              </a:ext>
            </a:extLst>
          </p:cNvPr>
          <p:cNvSpPr txBox="1"/>
          <p:nvPr/>
        </p:nvSpPr>
        <p:spPr>
          <a:xfrm>
            <a:off x="150327" y="3633850"/>
            <a:ext cx="3194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Statues de saint Joseph et Jésus (XVIIe siècle).</a:t>
            </a: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mur, art&#10;&#10;Le contenu généré par l’IA peut être incorrect.">
            <a:extLst>
              <a:ext uri="{FF2B5EF4-FFF2-40B4-BE49-F238E27FC236}">
                <a16:creationId xmlns:a16="http://schemas.microsoft.com/office/drawing/2014/main" id="{7F769FD7-B20C-980F-D1F6-090BAB4652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463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5062C3F-3405-AB83-E072-84FD6572681A}"/>
              </a:ext>
            </a:extLst>
          </p:cNvPr>
          <p:cNvSpPr txBox="1"/>
          <p:nvPr/>
        </p:nvSpPr>
        <p:spPr>
          <a:xfrm>
            <a:off x="9031279" y="2644170"/>
            <a:ext cx="210777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Statues de saint Joseph et Jésus (XVIIe siècle).</a:t>
            </a: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art, Prophète, peinture&#10;&#10;Le contenu généré par l’IA peut être incorrect.">
            <a:extLst>
              <a:ext uri="{FF2B5EF4-FFF2-40B4-BE49-F238E27FC236}">
                <a16:creationId xmlns:a16="http://schemas.microsoft.com/office/drawing/2014/main" id="{839F1BBE-DC5B-9C42-37AE-EFD8CB4173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8204" y="279000"/>
            <a:ext cx="3755592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46878C-B551-FF56-F2A3-B9983316BAC7}"/>
              </a:ext>
            </a:extLst>
          </p:cNvPr>
          <p:cNvSpPr txBox="1"/>
          <p:nvPr/>
        </p:nvSpPr>
        <p:spPr>
          <a:xfrm>
            <a:off x="593766" y="1798650"/>
            <a:ext cx="333943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: Pont-l'Abbé, église Notre-Dame-des-Carmes : statue de Notre-Dame-des-Carmes, présente autrefois pour éviter aux enfants la luxation congénitale de la hanche, affection très répandue en Pays Bigouden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lieu de culte, sanctuaire, art&#10;&#10;Le contenu généré par l’IA peut être incorrect.">
            <a:extLst>
              <a:ext uri="{FF2B5EF4-FFF2-40B4-BE49-F238E27FC236}">
                <a16:creationId xmlns:a16="http://schemas.microsoft.com/office/drawing/2014/main" id="{7537C0AC-B88F-558E-E7C6-9B932F4178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463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DAD9F8-F86A-E9F8-A452-D431B19877FF}"/>
              </a:ext>
            </a:extLst>
          </p:cNvPr>
          <p:cNvSpPr txBox="1"/>
          <p:nvPr/>
        </p:nvSpPr>
        <p:spPr>
          <a:xfrm>
            <a:off x="8918463" y="3301340"/>
            <a:ext cx="32735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L'autel de la chapelle Saint-Jacques.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DC989993-8E1C-EF19-2DD4-5CBB79753F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3592" y="279000"/>
            <a:ext cx="932244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32D9F4-186C-3C53-9799-E4986C1FCA1A}"/>
              </a:ext>
            </a:extLst>
          </p:cNvPr>
          <p:cNvSpPr txBox="1"/>
          <p:nvPr/>
        </p:nvSpPr>
        <p:spPr>
          <a:xfrm>
            <a:off x="2546745" y="6117335"/>
            <a:ext cx="9322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L'église Saint-Jacques de </a:t>
            </a:r>
            <a:r>
              <a:rPr lang="fr-FR" sz="2400" b="1" dirty="0" err="1"/>
              <a:t>Lambour</a:t>
            </a:r>
            <a:r>
              <a:rPr lang="fr-FR" sz="2400" b="1" dirty="0"/>
              <a:t>, vue d'ensemble.</a:t>
            </a: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herbe&#10;&#10;Le contenu généré par l’IA peut être incorrect.">
            <a:extLst>
              <a:ext uri="{FF2B5EF4-FFF2-40B4-BE49-F238E27FC236}">
                <a16:creationId xmlns:a16="http://schemas.microsoft.com/office/drawing/2014/main" id="{4406F851-42CB-1F38-2FB0-A764FE3A5C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0519" y="279000"/>
            <a:ext cx="867096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5C5833-1B39-64BF-3D99-C22B0731E13E}"/>
              </a:ext>
            </a:extLst>
          </p:cNvPr>
          <p:cNvSpPr txBox="1"/>
          <p:nvPr/>
        </p:nvSpPr>
        <p:spPr>
          <a:xfrm>
            <a:off x="2995055" y="5748003"/>
            <a:ext cx="69351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manoir de Kernuz (XVIème siècle, remanié XIXe), où habita Armand René du Châtellier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iel&#10;&#10;Le contenu généré par l’IA peut être incorrect.">
            <a:extLst>
              <a:ext uri="{FF2B5EF4-FFF2-40B4-BE49-F238E27FC236}">
                <a16:creationId xmlns:a16="http://schemas.microsoft.com/office/drawing/2014/main" id="{9F42E4BC-A7FF-29FE-F295-23BAA77FFE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0415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9D32CD-06FD-6163-EFAE-A21F7A1DA98D}"/>
              </a:ext>
            </a:extLst>
          </p:cNvPr>
          <p:cNvSpPr txBox="1"/>
          <p:nvPr/>
        </p:nvSpPr>
        <p:spPr>
          <a:xfrm>
            <a:off x="411585" y="3657600"/>
            <a:ext cx="3214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portail d'entrée.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bâtiment&#10;&#10;Le contenu généré par l’IA peut être incorrect.">
            <a:extLst>
              <a:ext uri="{FF2B5EF4-FFF2-40B4-BE49-F238E27FC236}">
                <a16:creationId xmlns:a16="http://schemas.microsoft.com/office/drawing/2014/main" id="{D7ECEB48-B208-FC53-8BFF-9943634388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289" y="350451"/>
            <a:ext cx="3984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1BD94C-A62C-8704-49CB-EC49A54EAFFC}"/>
              </a:ext>
            </a:extLst>
          </p:cNvPr>
          <p:cNvSpPr txBox="1"/>
          <p:nvPr/>
        </p:nvSpPr>
        <p:spPr>
          <a:xfrm>
            <a:off x="4699694" y="853401"/>
            <a:ext cx="31281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Le pigeonnier du manoir de Kernuz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route, nature&#10;&#10;Le contenu généré par l’IA peut être incorrect.">
            <a:extLst>
              <a:ext uri="{FF2B5EF4-FFF2-40B4-BE49-F238E27FC236}">
                <a16:creationId xmlns:a16="http://schemas.microsoft.com/office/drawing/2014/main" id="{86C1DAE0-0906-D418-DB91-512243BDD1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6711" y="388405"/>
            <a:ext cx="3024000" cy="449975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5FB7521-A5C3-245F-5725-B79C78E6E432}"/>
              </a:ext>
            </a:extLst>
          </p:cNvPr>
          <p:cNvSpPr txBox="1"/>
          <p:nvPr/>
        </p:nvSpPr>
        <p:spPr>
          <a:xfrm>
            <a:off x="8443356" y="4999512"/>
            <a:ext cx="33488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L'allée conduisant au manoir.</a:t>
            </a:r>
          </a:p>
        </p:txBody>
      </p:sp>
      <p:pic>
        <p:nvPicPr>
          <p:cNvPr id="9" name="Image 8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34A029A1-5999-B5EA-E5A2-B1DAD86F9E8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1779" y="3519550"/>
            <a:ext cx="3984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ADACF47E-28A4-07D2-92C0-52A1328B7FB9}"/>
              </a:ext>
            </a:extLst>
          </p:cNvPr>
          <p:cNvSpPr txBox="1"/>
          <p:nvPr/>
        </p:nvSpPr>
        <p:spPr>
          <a:xfrm>
            <a:off x="1326698" y="4388773"/>
            <a:ext cx="29450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manoir de </a:t>
            </a:r>
            <a:r>
              <a:rPr lang="fr-FR" sz="2400" b="1" dirty="0" err="1">
                <a:solidFill>
                  <a:srgbClr val="FFFF00"/>
                </a:solidFill>
              </a:rPr>
              <a:t>Trévannec</a:t>
            </a:r>
            <a:r>
              <a:rPr lang="fr-FR" sz="2400" b="1" dirty="0">
                <a:solidFill>
                  <a:srgbClr val="FFFF00"/>
                </a:solidFill>
              </a:rPr>
              <a:t>, portail d'entrée et campanile.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D2EBF7-619C-267F-5C19-DCBD5B0A4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Le contenu généré par l’IA peut être incorrect.">
            <a:extLst>
              <a:ext uri="{FF2B5EF4-FFF2-40B4-BE49-F238E27FC236}">
                <a16:creationId xmlns:a16="http://schemas.microsoft.com/office/drawing/2014/main" id="{C3469955-1D87-6B96-9FF5-F4F5446179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782" y="3092037"/>
            <a:ext cx="4572000" cy="3429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389F1A-DB01-1148-464D-A963420B37A4}"/>
              </a:ext>
            </a:extLst>
          </p:cNvPr>
          <p:cNvSpPr txBox="1"/>
          <p:nvPr/>
        </p:nvSpPr>
        <p:spPr>
          <a:xfrm>
            <a:off x="1591291" y="2630372"/>
            <a:ext cx="5094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 de la ville.</a:t>
            </a:r>
            <a:endParaRPr lang="fr-FR" sz="2400" b="1" dirty="0"/>
          </a:p>
        </p:txBody>
      </p:sp>
      <p:pic>
        <p:nvPicPr>
          <p:cNvPr id="6" name="Image 5" descr="Une image contenant personne, plein air, habits, plante&#10;&#10;Le contenu généré par l’IA peut être incorrect.">
            <a:extLst>
              <a:ext uri="{FF2B5EF4-FFF2-40B4-BE49-F238E27FC236}">
                <a16:creationId xmlns:a16="http://schemas.microsoft.com/office/drawing/2014/main" id="{74C51448-2E8E-B26C-6BC5-A4501BF1A3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2257" y="341544"/>
            <a:ext cx="4757961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B376DF6-AECD-0382-A538-EE2D52CE8EE2}"/>
              </a:ext>
            </a:extLst>
          </p:cNvPr>
          <p:cNvSpPr txBox="1"/>
          <p:nvPr/>
        </p:nvSpPr>
        <p:spPr>
          <a:xfrm>
            <a:off x="7469579" y="3329544"/>
            <a:ext cx="49422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Maria </a:t>
            </a:r>
            <a:r>
              <a:rPr lang="fr-FR" sz="2400" b="1" dirty="0" err="1"/>
              <a:t>Lambour</a:t>
            </a:r>
            <a:r>
              <a:rPr lang="fr-FR" sz="2400" b="1" dirty="0"/>
              <a:t> et sa célèbre coiffe, devant des champs de tulipes à La Torche (Plomeur, Finistère).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057EDBD-2824-B015-644D-DEC1DB5B2243}"/>
              </a:ext>
            </a:extLst>
          </p:cNvPr>
          <p:cNvSpPr txBox="1"/>
          <p:nvPr/>
        </p:nvSpPr>
        <p:spPr>
          <a:xfrm>
            <a:off x="591788" y="686806"/>
            <a:ext cx="60089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Proposé Pont – L’Abbé </a:t>
            </a:r>
          </a:p>
          <a:p>
            <a:r>
              <a:rPr lang="fr-FR" sz="2400" b="1" dirty="0"/>
              <a:t>                              Finistère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D978A52C-286C-7D41-6317-5C7775361E70}"/>
              </a:ext>
            </a:extLst>
          </p:cNvPr>
          <p:cNvSpPr txBox="1"/>
          <p:nvPr/>
        </p:nvSpPr>
        <p:spPr>
          <a:xfrm>
            <a:off x="5462649" y="5249040"/>
            <a:ext cx="56407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  <a:p>
            <a:r>
              <a:rPr lang="fr-FR" sz="2400" b="1" dirty="0"/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52692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window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446</Words>
  <Application>Microsoft Office PowerPoint</Application>
  <PresentationFormat>Grand écran</PresentationFormat>
  <Paragraphs>40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2025-03-13T09:27:59Z</dcterms:created>
  <dcterms:modified xsi:type="dcterms:W3CDTF">2025-06-22T09:20:31Z</dcterms:modified>
</cp:coreProperties>
</file>