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71" r:id="rId4"/>
    <p:sldId id="272" r:id="rId5"/>
    <p:sldId id="270" r:id="rId6"/>
    <p:sldId id="269" r:id="rId7"/>
    <p:sldId id="268" r:id="rId8"/>
    <p:sldId id="267" r:id="rId9"/>
    <p:sldId id="266" r:id="rId10"/>
    <p:sldId id="265" r:id="rId11"/>
    <p:sldId id="264" r:id="rId12"/>
    <p:sldId id="263" r:id="rId13"/>
    <p:sldId id="262" r:id="rId14"/>
    <p:sldId id="261" r:id="rId15"/>
    <p:sldId id="260" r:id="rId16"/>
    <p:sldId id="259" r:id="rId17"/>
    <p:sldId id="258" r:id="rId18"/>
    <p:sldId id="257" r:id="rId19"/>
    <p:sldId id="273" r:id="rId20"/>
    <p:sldId id="274" r:id="rId21"/>
    <p:sldId id="275" r:id="rId22"/>
    <p:sldId id="277" r:id="rId23"/>
    <p:sldId id="278" r:id="rId24"/>
    <p:sldId id="279" r:id="rId25"/>
    <p:sldId id="280" r:id="rId26"/>
    <p:sldId id="281" r:id="rId27"/>
    <p:sldId id="282" r:id="rId28"/>
    <p:sldId id="283" r:id="rId29"/>
    <p:sldId id="284" r:id="rId30"/>
    <p:sldId id="285" r:id="rId31"/>
    <p:sldId id="287"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8" autoAdjust="0"/>
    <p:restoredTop sz="94660"/>
  </p:normalViewPr>
  <p:slideViewPr>
    <p:cSldViewPr snapToGrid="0">
      <p:cViewPr varScale="1">
        <p:scale>
          <a:sx n="63" d="100"/>
          <a:sy n="63" d="100"/>
        </p:scale>
        <p:origin x="475"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B089F3-6844-0085-E77E-42F217BC6E6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5B6C09A-8209-4514-2BAE-1348CCA26B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A6A5C66-C50A-98AD-A554-763D2A304684}"/>
              </a:ext>
            </a:extLst>
          </p:cNvPr>
          <p:cNvSpPr>
            <a:spLocks noGrp="1"/>
          </p:cNvSpPr>
          <p:nvPr>
            <p:ph type="dt" sz="half" idx="10"/>
          </p:nvPr>
        </p:nvSpPr>
        <p:spPr/>
        <p:txBody>
          <a:bodyPr/>
          <a:lstStyle/>
          <a:p>
            <a:fld id="{2C234826-C824-4A48-8CF1-B89DCDEE2041}" type="datetimeFigureOut">
              <a:rPr lang="fr-FR" smtClean="0"/>
              <a:t>27/06/2025</a:t>
            </a:fld>
            <a:endParaRPr lang="fr-FR"/>
          </a:p>
        </p:txBody>
      </p:sp>
      <p:sp>
        <p:nvSpPr>
          <p:cNvPr id="5" name="Espace réservé du pied de page 4">
            <a:extLst>
              <a:ext uri="{FF2B5EF4-FFF2-40B4-BE49-F238E27FC236}">
                <a16:creationId xmlns:a16="http://schemas.microsoft.com/office/drawing/2014/main" id="{86F45E60-0C24-121D-12A9-D8DD333471B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211EEA0-50D4-F6AF-B05F-B32D0557B15F}"/>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970474951"/>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7A246C-B37E-3D51-AA10-F7CBCDFB2F0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ABCDF7-765A-07E7-555E-81825C0FB43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6502C7E-EA20-7016-6FA5-26742CE42247}"/>
              </a:ext>
            </a:extLst>
          </p:cNvPr>
          <p:cNvSpPr>
            <a:spLocks noGrp="1"/>
          </p:cNvSpPr>
          <p:nvPr>
            <p:ph type="dt" sz="half" idx="10"/>
          </p:nvPr>
        </p:nvSpPr>
        <p:spPr/>
        <p:txBody>
          <a:bodyPr/>
          <a:lstStyle/>
          <a:p>
            <a:fld id="{2C234826-C824-4A48-8CF1-B89DCDEE2041}" type="datetimeFigureOut">
              <a:rPr lang="fr-FR" smtClean="0"/>
              <a:t>27/06/2025</a:t>
            </a:fld>
            <a:endParaRPr lang="fr-FR"/>
          </a:p>
        </p:txBody>
      </p:sp>
      <p:sp>
        <p:nvSpPr>
          <p:cNvPr id="5" name="Espace réservé du pied de page 4">
            <a:extLst>
              <a:ext uri="{FF2B5EF4-FFF2-40B4-BE49-F238E27FC236}">
                <a16:creationId xmlns:a16="http://schemas.microsoft.com/office/drawing/2014/main" id="{5331CAA5-8A70-19CA-5B17-40FB410B9A7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356333-1ADA-D42E-E532-4A574080F4F9}"/>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133440137"/>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59A2E6-3414-FE3B-0DD2-40B1DE29667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2FEEC84-1C83-C4F1-7571-2F1C178E6A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4F67399-358F-0E1E-0F44-2915671DC79A}"/>
              </a:ext>
            </a:extLst>
          </p:cNvPr>
          <p:cNvSpPr>
            <a:spLocks noGrp="1"/>
          </p:cNvSpPr>
          <p:nvPr>
            <p:ph type="dt" sz="half" idx="10"/>
          </p:nvPr>
        </p:nvSpPr>
        <p:spPr/>
        <p:txBody>
          <a:bodyPr/>
          <a:lstStyle/>
          <a:p>
            <a:fld id="{2C234826-C824-4A48-8CF1-B89DCDEE2041}" type="datetimeFigureOut">
              <a:rPr lang="fr-FR" smtClean="0"/>
              <a:t>27/06/2025</a:t>
            </a:fld>
            <a:endParaRPr lang="fr-FR"/>
          </a:p>
        </p:txBody>
      </p:sp>
      <p:sp>
        <p:nvSpPr>
          <p:cNvPr id="5" name="Espace réservé du pied de page 4">
            <a:extLst>
              <a:ext uri="{FF2B5EF4-FFF2-40B4-BE49-F238E27FC236}">
                <a16:creationId xmlns:a16="http://schemas.microsoft.com/office/drawing/2014/main" id="{93229CF9-7B36-E59E-9305-D066389A73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ECE468-11AF-B55D-C725-23BCB7A2A70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3127790745"/>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EFEF63-8840-2BE1-C576-2660BE81AF7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37E924D-CCF7-E876-F105-F3E6D996357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DB64F69-05DF-ADF8-2BE1-B2B93B59500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2B206F5-507D-1604-3663-E207283D1DFF}"/>
              </a:ext>
            </a:extLst>
          </p:cNvPr>
          <p:cNvSpPr>
            <a:spLocks noGrp="1"/>
          </p:cNvSpPr>
          <p:nvPr>
            <p:ph type="dt" sz="half" idx="10"/>
          </p:nvPr>
        </p:nvSpPr>
        <p:spPr/>
        <p:txBody>
          <a:bodyPr/>
          <a:lstStyle/>
          <a:p>
            <a:fld id="{2C234826-C824-4A48-8CF1-B89DCDEE2041}" type="datetimeFigureOut">
              <a:rPr lang="fr-FR" smtClean="0"/>
              <a:t>27/06/2025</a:t>
            </a:fld>
            <a:endParaRPr lang="fr-FR"/>
          </a:p>
        </p:txBody>
      </p:sp>
      <p:sp>
        <p:nvSpPr>
          <p:cNvPr id="6" name="Espace réservé du pied de page 5">
            <a:extLst>
              <a:ext uri="{FF2B5EF4-FFF2-40B4-BE49-F238E27FC236}">
                <a16:creationId xmlns:a16="http://schemas.microsoft.com/office/drawing/2014/main" id="{DEA58CD3-7C49-35BA-A26A-51733D798DF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C38830D-C42D-C826-7A44-954D887A91F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82427654"/>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E8DF51-0AB6-10F3-EF55-8D99AA08C9F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08D7E1A-B178-8165-02C5-D31C4DC77A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640F485-95FC-DB48-85C3-13557062D41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D765EA7-27DB-FBD3-934E-29FCCCDAAA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1D8E284-3E4D-9021-CACD-BDEF7A3BBD2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CDE2FD3-83C0-A3BB-EF79-384ED5BBE2A5}"/>
              </a:ext>
            </a:extLst>
          </p:cNvPr>
          <p:cNvSpPr>
            <a:spLocks noGrp="1"/>
          </p:cNvSpPr>
          <p:nvPr>
            <p:ph type="dt" sz="half" idx="10"/>
          </p:nvPr>
        </p:nvSpPr>
        <p:spPr/>
        <p:txBody>
          <a:bodyPr/>
          <a:lstStyle/>
          <a:p>
            <a:fld id="{2C234826-C824-4A48-8CF1-B89DCDEE2041}" type="datetimeFigureOut">
              <a:rPr lang="fr-FR" smtClean="0"/>
              <a:t>27/06/2025</a:t>
            </a:fld>
            <a:endParaRPr lang="fr-FR"/>
          </a:p>
        </p:txBody>
      </p:sp>
      <p:sp>
        <p:nvSpPr>
          <p:cNvPr id="8" name="Espace réservé du pied de page 7">
            <a:extLst>
              <a:ext uri="{FF2B5EF4-FFF2-40B4-BE49-F238E27FC236}">
                <a16:creationId xmlns:a16="http://schemas.microsoft.com/office/drawing/2014/main" id="{D53E4423-60B7-663C-EB33-A93F2FFAA66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EDCE821-6141-307B-835E-1F42FF8952D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354509432"/>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C2E40A-1DF7-F5A4-C5FD-521BE233D56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C6357E0-D07F-E4EA-0FC5-8003A212B4D9}"/>
              </a:ext>
            </a:extLst>
          </p:cNvPr>
          <p:cNvSpPr>
            <a:spLocks noGrp="1"/>
          </p:cNvSpPr>
          <p:nvPr>
            <p:ph type="dt" sz="half" idx="10"/>
          </p:nvPr>
        </p:nvSpPr>
        <p:spPr/>
        <p:txBody>
          <a:bodyPr/>
          <a:lstStyle/>
          <a:p>
            <a:fld id="{2C234826-C824-4A48-8CF1-B89DCDEE2041}" type="datetimeFigureOut">
              <a:rPr lang="fr-FR" smtClean="0"/>
              <a:t>27/06/2025</a:t>
            </a:fld>
            <a:endParaRPr lang="fr-FR"/>
          </a:p>
        </p:txBody>
      </p:sp>
      <p:sp>
        <p:nvSpPr>
          <p:cNvPr id="4" name="Espace réservé du pied de page 3">
            <a:extLst>
              <a:ext uri="{FF2B5EF4-FFF2-40B4-BE49-F238E27FC236}">
                <a16:creationId xmlns:a16="http://schemas.microsoft.com/office/drawing/2014/main" id="{A3ED47E1-D2B8-6726-EC8C-5C56DA2EC72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E060852-C557-0E21-9696-8EDBD2FC7FF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407830132"/>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860FD76-139E-5B56-87E5-9B41743E9368}"/>
              </a:ext>
            </a:extLst>
          </p:cNvPr>
          <p:cNvSpPr>
            <a:spLocks noGrp="1"/>
          </p:cNvSpPr>
          <p:nvPr>
            <p:ph type="dt" sz="half" idx="10"/>
          </p:nvPr>
        </p:nvSpPr>
        <p:spPr/>
        <p:txBody>
          <a:bodyPr/>
          <a:lstStyle/>
          <a:p>
            <a:fld id="{2C234826-C824-4A48-8CF1-B89DCDEE2041}" type="datetimeFigureOut">
              <a:rPr lang="fr-FR" smtClean="0"/>
              <a:t>27/06/2025</a:t>
            </a:fld>
            <a:endParaRPr lang="fr-FR"/>
          </a:p>
        </p:txBody>
      </p:sp>
      <p:sp>
        <p:nvSpPr>
          <p:cNvPr id="3" name="Espace réservé du pied de page 2">
            <a:extLst>
              <a:ext uri="{FF2B5EF4-FFF2-40B4-BE49-F238E27FC236}">
                <a16:creationId xmlns:a16="http://schemas.microsoft.com/office/drawing/2014/main" id="{394E18E9-4E2A-B44A-725A-C330E40EF30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A1AB888-1E8A-33FD-B5BD-2A984E908E3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536894326"/>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16AFFF-15D1-16CC-43A3-D2DBAEC357E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C5DFA6F-C200-DA46-A066-4EB8AAA6B8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F4B4A27-7D34-C752-E107-689EC99408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67376FE-A790-8C59-BD90-91ACEBCB357E}"/>
              </a:ext>
            </a:extLst>
          </p:cNvPr>
          <p:cNvSpPr>
            <a:spLocks noGrp="1"/>
          </p:cNvSpPr>
          <p:nvPr>
            <p:ph type="dt" sz="half" idx="10"/>
          </p:nvPr>
        </p:nvSpPr>
        <p:spPr/>
        <p:txBody>
          <a:bodyPr/>
          <a:lstStyle/>
          <a:p>
            <a:fld id="{2C234826-C824-4A48-8CF1-B89DCDEE2041}" type="datetimeFigureOut">
              <a:rPr lang="fr-FR" smtClean="0"/>
              <a:t>27/06/2025</a:t>
            </a:fld>
            <a:endParaRPr lang="fr-FR"/>
          </a:p>
        </p:txBody>
      </p:sp>
      <p:sp>
        <p:nvSpPr>
          <p:cNvPr id="6" name="Espace réservé du pied de page 5">
            <a:extLst>
              <a:ext uri="{FF2B5EF4-FFF2-40B4-BE49-F238E27FC236}">
                <a16:creationId xmlns:a16="http://schemas.microsoft.com/office/drawing/2014/main" id="{9C8F7DC7-45CC-57BA-4033-AD2A196314F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E83C21-7CC8-F40B-45B5-DF230B5059C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654545384"/>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1A970D-F676-87E3-B8F6-5A3A6D8D444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00529C-FA65-8622-5304-0B8E041FF1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19A119A-DD07-347F-89AD-E690660AAC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756911E-1E55-4933-D202-062C0373B19F}"/>
              </a:ext>
            </a:extLst>
          </p:cNvPr>
          <p:cNvSpPr>
            <a:spLocks noGrp="1"/>
          </p:cNvSpPr>
          <p:nvPr>
            <p:ph type="dt" sz="half" idx="10"/>
          </p:nvPr>
        </p:nvSpPr>
        <p:spPr/>
        <p:txBody>
          <a:bodyPr/>
          <a:lstStyle/>
          <a:p>
            <a:fld id="{2C234826-C824-4A48-8CF1-B89DCDEE2041}" type="datetimeFigureOut">
              <a:rPr lang="fr-FR" smtClean="0"/>
              <a:t>27/06/2025</a:t>
            </a:fld>
            <a:endParaRPr lang="fr-FR"/>
          </a:p>
        </p:txBody>
      </p:sp>
      <p:sp>
        <p:nvSpPr>
          <p:cNvPr id="6" name="Espace réservé du pied de page 5">
            <a:extLst>
              <a:ext uri="{FF2B5EF4-FFF2-40B4-BE49-F238E27FC236}">
                <a16:creationId xmlns:a16="http://schemas.microsoft.com/office/drawing/2014/main" id="{8035D872-202E-F54F-87E7-57B9CCCA80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46A997-1B11-F72C-298F-B2C693008E8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31791598"/>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529296-98F8-605B-009C-622A3D3C1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1635291-CDB6-70AB-C724-8AAC20397F2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994723-B4FB-0BD0-AC0F-6C9245BBC5AC}"/>
              </a:ext>
            </a:extLst>
          </p:cNvPr>
          <p:cNvSpPr>
            <a:spLocks noGrp="1"/>
          </p:cNvSpPr>
          <p:nvPr>
            <p:ph type="dt" sz="half" idx="10"/>
          </p:nvPr>
        </p:nvSpPr>
        <p:spPr/>
        <p:txBody>
          <a:bodyPr/>
          <a:lstStyle/>
          <a:p>
            <a:fld id="{2C234826-C824-4A48-8CF1-B89DCDEE2041}" type="datetimeFigureOut">
              <a:rPr lang="fr-FR" smtClean="0"/>
              <a:t>27/06/2025</a:t>
            </a:fld>
            <a:endParaRPr lang="fr-FR"/>
          </a:p>
        </p:txBody>
      </p:sp>
      <p:sp>
        <p:nvSpPr>
          <p:cNvPr id="5" name="Espace réservé du pied de page 4">
            <a:extLst>
              <a:ext uri="{FF2B5EF4-FFF2-40B4-BE49-F238E27FC236}">
                <a16:creationId xmlns:a16="http://schemas.microsoft.com/office/drawing/2014/main" id="{222ABAFA-2D71-820B-BF4D-4CD98DFA41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A15E9E5-E0E5-D804-7C6C-8DE4A0D616B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21488242"/>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E1E2D92-1232-FC6A-FCBF-1C73B707DF7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66E7EEF-1BCD-6123-21EE-3F97D0E3492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0DCB5C-802C-95C2-EA2E-8ADFE53290C7}"/>
              </a:ext>
            </a:extLst>
          </p:cNvPr>
          <p:cNvSpPr>
            <a:spLocks noGrp="1"/>
          </p:cNvSpPr>
          <p:nvPr>
            <p:ph type="dt" sz="half" idx="10"/>
          </p:nvPr>
        </p:nvSpPr>
        <p:spPr/>
        <p:txBody>
          <a:bodyPr/>
          <a:lstStyle/>
          <a:p>
            <a:fld id="{2C234826-C824-4A48-8CF1-B89DCDEE2041}" type="datetimeFigureOut">
              <a:rPr lang="fr-FR" smtClean="0"/>
              <a:t>27/06/2025</a:t>
            </a:fld>
            <a:endParaRPr lang="fr-FR"/>
          </a:p>
        </p:txBody>
      </p:sp>
      <p:sp>
        <p:nvSpPr>
          <p:cNvPr id="5" name="Espace réservé du pied de page 4">
            <a:extLst>
              <a:ext uri="{FF2B5EF4-FFF2-40B4-BE49-F238E27FC236}">
                <a16:creationId xmlns:a16="http://schemas.microsoft.com/office/drawing/2014/main" id="{CF0BAEA6-71B5-2813-2271-B1E9C0CAA8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9FA58A-C1C0-415C-7767-BC536CD65FAD}"/>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35862787"/>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4">
              <a:lumMod val="75000"/>
            </a:schemeClr>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1726646-FEBC-08E8-7144-85451D5EDC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6B52F3A-F91D-E677-E206-F8D1E5F558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C1E6F0-8949-50FB-5292-1F9FBFDAD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C234826-C824-4A48-8CF1-B89DCDEE2041}" type="datetimeFigureOut">
              <a:rPr lang="fr-FR" smtClean="0"/>
              <a:t>27/06/2025</a:t>
            </a:fld>
            <a:endParaRPr lang="fr-FR"/>
          </a:p>
        </p:txBody>
      </p:sp>
      <p:sp>
        <p:nvSpPr>
          <p:cNvPr id="5" name="Espace réservé du pied de page 4">
            <a:extLst>
              <a:ext uri="{FF2B5EF4-FFF2-40B4-BE49-F238E27FC236}">
                <a16:creationId xmlns:a16="http://schemas.microsoft.com/office/drawing/2014/main" id="{4DCF888B-DBE1-6427-B412-DD7FBE2E31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566BB2D-29F0-85C4-4002-3A863582C6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E1A2961-93A7-414B-AAF6-7AFCBA24E6C0}" type="slidenum">
              <a:rPr lang="fr-FR" smtClean="0"/>
              <a:t>‹N°›</a:t>
            </a:fld>
            <a:endParaRPr lang="fr-FR"/>
          </a:p>
        </p:txBody>
      </p:sp>
    </p:spTree>
    <p:extLst>
      <p:ext uri="{BB962C8B-B14F-4D97-AF65-F5344CB8AC3E}">
        <p14:creationId xmlns:p14="http://schemas.microsoft.com/office/powerpoint/2010/main" val="3597811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Le contenu généré par l’IA peut être incorrect.">
            <a:extLst>
              <a:ext uri="{FF2B5EF4-FFF2-40B4-BE49-F238E27FC236}">
                <a16:creationId xmlns:a16="http://schemas.microsoft.com/office/drawing/2014/main" id="{8DE3961B-51C5-4C00-B8C8-05B4014EC17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5F0EC31-E243-88E6-17E3-949B1ADBCDFD}"/>
              </a:ext>
            </a:extLst>
          </p:cNvPr>
          <p:cNvSpPr txBox="1"/>
          <p:nvPr/>
        </p:nvSpPr>
        <p:spPr>
          <a:xfrm>
            <a:off x="4791456" y="279000"/>
            <a:ext cx="4962144" cy="523220"/>
          </a:xfrm>
          <a:prstGeom prst="rect">
            <a:avLst/>
          </a:prstGeom>
          <a:noFill/>
        </p:spPr>
        <p:txBody>
          <a:bodyPr wrap="square" rtlCol="0">
            <a:spAutoFit/>
          </a:bodyPr>
          <a:lstStyle/>
          <a:p>
            <a:r>
              <a:rPr lang="fr-FR" sz="2800" b="1" dirty="0">
                <a:solidFill>
                  <a:schemeClr val="bg1"/>
                </a:solidFill>
              </a:rPr>
              <a:t>Promenade En Italie.</a:t>
            </a:r>
          </a:p>
        </p:txBody>
      </p:sp>
    </p:spTree>
    <p:extLst>
      <p:ext uri="{BB962C8B-B14F-4D97-AF65-F5344CB8AC3E}">
        <p14:creationId xmlns:p14="http://schemas.microsoft.com/office/powerpoint/2010/main" val="699682448"/>
      </p:ext>
    </p:extLst>
  </p:cSld>
  <p:clrMapOvr>
    <a:masterClrMapping/>
  </p:clrMapOvr>
  <mc:AlternateContent xmlns:mc="http://schemas.openxmlformats.org/markup-compatibility/2006">
    <mc:Choice xmlns:p14="http://schemas.microsoft.com/office/powerpoint/2010/main" Requires="p14">
      <p:transition spd="slow" p14:dur="5000" advClick="0" advTm="10000">
        <p14:shred/>
        <p:sndAc>
          <p:stSnd loop="1">
            <p:snd r:embed="rId2" name="Ricchi E Poveri - Sara Perche Ti Amo (Testo  Lyrics).wav"/>
          </p:stSnd>
        </p:sndAc>
      </p:transition>
    </mc:Choice>
    <mc:Fallback>
      <p:transition spd="slow" advClick="0" advTm="10000">
        <p:fade/>
        <p:sndAc>
          <p:stSnd loop="1">
            <p:snd r:embed="rId2" name="Ricchi E Poveri - Sara Perche Ti Amo (Testo  Lyric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00DB2295-55A7-9D18-4818-EFFF7EA05DC4}"/>
            </a:ext>
          </a:extLst>
        </p:cNvPr>
        <p:cNvGrpSpPr/>
        <p:nvPr/>
      </p:nvGrpSpPr>
      <p:grpSpPr>
        <a:xfrm>
          <a:off x="0" y="0"/>
          <a:ext cx="0" cy="0"/>
          <a:chOff x="0" y="0"/>
          <a:chExt cx="0" cy="0"/>
        </a:xfrm>
      </p:grpSpPr>
      <p:pic>
        <p:nvPicPr>
          <p:cNvPr id="3" name="Image 2" descr="Une image contenant plein air, ciel, nuage, bâtiment&#10;&#10;Le contenu généré par l’IA peut être incorrect.">
            <a:extLst>
              <a:ext uri="{FF2B5EF4-FFF2-40B4-BE49-F238E27FC236}">
                <a16:creationId xmlns:a16="http://schemas.microsoft.com/office/drawing/2014/main" id="{42CCF1D6-D276-A089-5102-4762B5CD88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4192" y="279000"/>
            <a:ext cx="4200000"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D6FC747-D49B-516A-D42A-512BF9BCEAF8}"/>
              </a:ext>
            </a:extLst>
          </p:cNvPr>
          <p:cNvSpPr txBox="1"/>
          <p:nvPr/>
        </p:nvSpPr>
        <p:spPr>
          <a:xfrm>
            <a:off x="5205984" y="5484828"/>
            <a:ext cx="5413248" cy="830997"/>
          </a:xfrm>
          <a:prstGeom prst="rect">
            <a:avLst/>
          </a:prstGeom>
          <a:noFill/>
        </p:spPr>
        <p:txBody>
          <a:bodyPr wrap="square" rtlCol="0">
            <a:spAutoFit/>
          </a:bodyPr>
          <a:lstStyle/>
          <a:p>
            <a:r>
              <a:rPr lang="fr-FR" sz="2400" b="1" dirty="0"/>
              <a:t>La tour du </a:t>
            </a:r>
            <a:r>
              <a:rPr lang="fr-FR" sz="2400" b="1" dirty="0" err="1"/>
              <a:t>Filarète</a:t>
            </a:r>
            <a:r>
              <a:rPr lang="fr-FR" sz="2400" b="1" dirty="0"/>
              <a:t> du château des Sforza à Milan (XVe siècle).</a:t>
            </a:r>
          </a:p>
        </p:txBody>
      </p:sp>
      <p:sp>
        <p:nvSpPr>
          <p:cNvPr id="5" name="ZoneTexte 4">
            <a:extLst>
              <a:ext uri="{FF2B5EF4-FFF2-40B4-BE49-F238E27FC236}">
                <a16:creationId xmlns:a16="http://schemas.microsoft.com/office/drawing/2014/main" id="{F240237E-A3FE-D787-DA8E-52AC084F9128}"/>
              </a:ext>
            </a:extLst>
          </p:cNvPr>
          <p:cNvSpPr txBox="1"/>
          <p:nvPr/>
        </p:nvSpPr>
        <p:spPr>
          <a:xfrm>
            <a:off x="5205984" y="1536174"/>
            <a:ext cx="6595872" cy="2862322"/>
          </a:xfrm>
          <a:prstGeom prst="rect">
            <a:avLst/>
          </a:prstGeom>
          <a:noFill/>
        </p:spPr>
        <p:txBody>
          <a:bodyPr wrap="square" rtlCol="0">
            <a:spAutoFit/>
          </a:bodyPr>
          <a:lstStyle/>
          <a:p>
            <a:r>
              <a:rPr lang="fr-FR" sz="2000" b="1" dirty="0"/>
              <a:t>L'Italie (/</a:t>
            </a:r>
            <a:r>
              <a:rPr lang="fr-FR" sz="2000" b="1" dirty="0" err="1"/>
              <a:t>itali</a:t>
            </a:r>
            <a:r>
              <a:rPr lang="fr-FR" sz="2000" b="1" dirty="0"/>
              <a:t>/[10] Écouterⓘ ; en italien : Italia /</a:t>
            </a:r>
            <a:r>
              <a:rPr lang="fr-FR" sz="2000" b="1" dirty="0" err="1"/>
              <a:t>iˈtaːlja</a:t>
            </a:r>
            <a:r>
              <a:rPr lang="fr-FR" sz="2000" b="1" dirty="0"/>
              <a:t>/[11] Écouterⓘ), en forme longue la République italienne[12] (en italien : Repubblica </a:t>
            </a:r>
            <a:r>
              <a:rPr lang="fr-FR" sz="2000" b="1" dirty="0" err="1"/>
              <a:t>Italiana</a:t>
            </a:r>
            <a:r>
              <a:rPr lang="fr-FR" sz="2000" b="1" dirty="0"/>
              <a:t> /</a:t>
            </a:r>
            <a:r>
              <a:rPr lang="fr-FR" sz="2000" b="1" dirty="0" err="1"/>
              <a:t>reˈpubblika</a:t>
            </a:r>
            <a:r>
              <a:rPr lang="fr-FR" sz="2000" b="1" dirty="0"/>
              <a:t> </a:t>
            </a:r>
            <a:r>
              <a:rPr lang="fr-FR" sz="2000" b="1" dirty="0" err="1"/>
              <a:t>itaˈljaːna</a:t>
            </a:r>
            <a:r>
              <a:rPr lang="fr-FR" sz="2000" b="1" dirty="0"/>
              <a:t>/[11]), est un État souverain d'Europe du Sud. Son territoire comprend une partie continentale, une péninsule située au centre de la mer Méditerranée ainsi qu'une partie insulaire constituée par les deux plus grandes îles de cette mer, la Sicile et la Sardaigne, </a:t>
            </a:r>
          </a:p>
        </p:txBody>
      </p:sp>
    </p:spTree>
    <p:extLst>
      <p:ext uri="{BB962C8B-B14F-4D97-AF65-F5344CB8AC3E}">
        <p14:creationId xmlns:p14="http://schemas.microsoft.com/office/powerpoint/2010/main" val="1957181230"/>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AD7479EB-B6BE-B61D-A1E3-A19D49436CC1}"/>
            </a:ext>
          </a:extLst>
        </p:cNvPr>
        <p:cNvGrpSpPr/>
        <p:nvPr/>
      </p:nvGrpSpPr>
      <p:grpSpPr>
        <a:xfrm>
          <a:off x="0" y="0"/>
          <a:ext cx="0" cy="0"/>
          <a:chOff x="0" y="0"/>
          <a:chExt cx="0" cy="0"/>
        </a:xfrm>
      </p:grpSpPr>
      <p:pic>
        <p:nvPicPr>
          <p:cNvPr id="3" name="Image 2" descr="Une image contenant plein air, Ruines, ciel, bâtiment&#10;&#10;Le contenu généré par l’IA peut être incorrect.">
            <a:extLst>
              <a:ext uri="{FF2B5EF4-FFF2-40B4-BE49-F238E27FC236}">
                <a16:creationId xmlns:a16="http://schemas.microsoft.com/office/drawing/2014/main" id="{FEDDDBEF-B3FE-2D47-8F8F-9482E7F753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8968" y="493593"/>
            <a:ext cx="8820000" cy="5870813"/>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3484368-7486-36E1-2534-3F8C043B201F}"/>
              </a:ext>
            </a:extLst>
          </p:cNvPr>
          <p:cNvSpPr txBox="1"/>
          <p:nvPr/>
        </p:nvSpPr>
        <p:spPr>
          <a:xfrm>
            <a:off x="9473184" y="2474976"/>
            <a:ext cx="2718816" cy="3046988"/>
          </a:xfrm>
          <a:prstGeom prst="rect">
            <a:avLst/>
          </a:prstGeom>
          <a:noFill/>
        </p:spPr>
        <p:txBody>
          <a:bodyPr wrap="square" rtlCol="0">
            <a:spAutoFit/>
          </a:bodyPr>
          <a:lstStyle/>
          <a:p>
            <a:r>
              <a:rPr lang="fr-FR" sz="2400" b="1" dirty="0"/>
              <a:t>Complexe nuragique de </a:t>
            </a:r>
            <a:r>
              <a:rPr lang="fr-FR" sz="2400" b="1" dirty="0" err="1"/>
              <a:t>Palmavera</a:t>
            </a:r>
            <a:r>
              <a:rPr lang="fr-FR" sz="2400" b="1" dirty="0"/>
              <a:t> dans la province de Sassari en Sardaigne datant du IIe millénaire av. J.-C.</a:t>
            </a:r>
          </a:p>
        </p:txBody>
      </p:sp>
    </p:spTree>
    <p:extLst>
      <p:ext uri="{BB962C8B-B14F-4D97-AF65-F5344CB8AC3E}">
        <p14:creationId xmlns:p14="http://schemas.microsoft.com/office/powerpoint/2010/main" val="2318005915"/>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201CE79-8483-E231-CF1B-2D97B822ADC0}"/>
            </a:ext>
          </a:extLst>
        </p:cNvPr>
        <p:cNvGrpSpPr/>
        <p:nvPr/>
      </p:nvGrpSpPr>
      <p:grpSpPr>
        <a:xfrm>
          <a:off x="0" y="0"/>
          <a:ext cx="0" cy="0"/>
          <a:chOff x="0" y="0"/>
          <a:chExt cx="0" cy="0"/>
        </a:xfrm>
      </p:grpSpPr>
      <p:pic>
        <p:nvPicPr>
          <p:cNvPr id="3" name="Image 2" descr="Une image contenant plein air, plante, ciel, Ruines&#10;&#10;Le contenu généré par l’IA peut être incorrect.">
            <a:extLst>
              <a:ext uri="{FF2B5EF4-FFF2-40B4-BE49-F238E27FC236}">
                <a16:creationId xmlns:a16="http://schemas.microsoft.com/office/drawing/2014/main" id="{6104B2DF-8CC3-1A81-97EA-2E75611A7E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1568"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B6E5655-BCE0-BC96-94A8-ED2ABE2BC216}"/>
              </a:ext>
            </a:extLst>
          </p:cNvPr>
          <p:cNvSpPr txBox="1"/>
          <p:nvPr/>
        </p:nvSpPr>
        <p:spPr>
          <a:xfrm>
            <a:off x="207264" y="3108960"/>
            <a:ext cx="3206496" cy="1938992"/>
          </a:xfrm>
          <a:prstGeom prst="rect">
            <a:avLst/>
          </a:prstGeom>
          <a:noFill/>
        </p:spPr>
        <p:txBody>
          <a:bodyPr wrap="square" rtlCol="0">
            <a:spAutoFit/>
          </a:bodyPr>
          <a:lstStyle/>
          <a:p>
            <a:r>
              <a:rPr lang="fr-FR" sz="2400" b="1">
                <a:solidFill>
                  <a:srgbClr val="FFFF00"/>
                </a:solidFill>
              </a:rPr>
              <a:t>Alignement de tombes à dado de la nécropole de Banditaccia (Latium - Italie).</a:t>
            </a:r>
            <a:endParaRPr lang="fr-FR" sz="2400" b="1" dirty="0">
              <a:solidFill>
                <a:srgbClr val="FFFF00"/>
              </a:solidFill>
            </a:endParaRPr>
          </a:p>
        </p:txBody>
      </p:sp>
    </p:spTree>
    <p:extLst>
      <p:ext uri="{BB962C8B-B14F-4D97-AF65-F5344CB8AC3E}">
        <p14:creationId xmlns:p14="http://schemas.microsoft.com/office/powerpoint/2010/main" val="726299070"/>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75000"/>
            </a:schemeClr>
          </a:fgClr>
          <a:bgClr>
            <a:schemeClr val="bg1"/>
          </a:bgClr>
        </a:pattFill>
        <a:effectLst/>
      </p:bgPr>
    </p:bg>
    <p:spTree>
      <p:nvGrpSpPr>
        <p:cNvPr id="1" name="">
          <a:extLst>
            <a:ext uri="{FF2B5EF4-FFF2-40B4-BE49-F238E27FC236}">
              <a16:creationId xmlns:a16="http://schemas.microsoft.com/office/drawing/2014/main" id="{0313EB85-F805-F7A8-6677-7381ED936807}"/>
            </a:ext>
          </a:extLst>
        </p:cNvPr>
        <p:cNvGrpSpPr/>
        <p:nvPr/>
      </p:nvGrpSpPr>
      <p:grpSpPr>
        <a:xfrm>
          <a:off x="0" y="0"/>
          <a:ext cx="0" cy="0"/>
          <a:chOff x="0" y="0"/>
          <a:chExt cx="0" cy="0"/>
        </a:xfrm>
      </p:grpSpPr>
      <p:pic>
        <p:nvPicPr>
          <p:cNvPr id="3" name="Image 2" descr="Une image contenant dessin, peinture, croquis, art&#10;&#10;Le contenu généré par l’IA peut être incorrect.">
            <a:extLst>
              <a:ext uri="{FF2B5EF4-FFF2-40B4-BE49-F238E27FC236}">
                <a16:creationId xmlns:a16="http://schemas.microsoft.com/office/drawing/2014/main" id="{7DE8F933-EA76-88CC-E099-71D8CA4327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0249" y="279000"/>
            <a:ext cx="8900655" cy="63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4DD0415-F2FD-4B53-555C-9FFFCC70C101}"/>
              </a:ext>
            </a:extLst>
          </p:cNvPr>
          <p:cNvSpPr txBox="1"/>
          <p:nvPr/>
        </p:nvSpPr>
        <p:spPr>
          <a:xfrm>
            <a:off x="9680448" y="1414272"/>
            <a:ext cx="2389632" cy="4893647"/>
          </a:xfrm>
          <a:prstGeom prst="rect">
            <a:avLst/>
          </a:prstGeom>
          <a:noFill/>
        </p:spPr>
        <p:txBody>
          <a:bodyPr wrap="square" rtlCol="0">
            <a:spAutoFit/>
          </a:bodyPr>
          <a:lstStyle/>
          <a:p>
            <a:r>
              <a:rPr lang="fr-FR" sz="2400" b="1">
                <a:solidFill>
                  <a:schemeClr val="bg1"/>
                </a:solidFill>
              </a:rPr>
              <a:t>Vue d'artiste d'une peinture murale du Serpent mythique de la Tombe du quadrige infernal de la Nécropole des Pianacce située à Sarteano, province de Sienne.</a:t>
            </a:r>
            <a:endParaRPr lang="fr-FR" sz="2400" b="1" dirty="0">
              <a:solidFill>
                <a:schemeClr val="bg1"/>
              </a:solidFill>
            </a:endParaRPr>
          </a:p>
        </p:txBody>
      </p:sp>
    </p:spTree>
    <p:extLst>
      <p:ext uri="{BB962C8B-B14F-4D97-AF65-F5344CB8AC3E}">
        <p14:creationId xmlns:p14="http://schemas.microsoft.com/office/powerpoint/2010/main" val="900448284"/>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65796E7D-867B-94DE-F7BC-535DFC051FBA}"/>
            </a:ext>
          </a:extLst>
        </p:cNvPr>
        <p:cNvGrpSpPr/>
        <p:nvPr/>
      </p:nvGrpSpPr>
      <p:grpSpPr>
        <a:xfrm>
          <a:off x="0" y="0"/>
          <a:ext cx="0" cy="0"/>
          <a:chOff x="0" y="0"/>
          <a:chExt cx="0" cy="0"/>
        </a:xfrm>
      </p:grpSpPr>
      <p:pic>
        <p:nvPicPr>
          <p:cNvPr id="3" name="Image 2" descr="Une image contenant ciel, Histoire antique, plein air, Ruines&#10;&#10;Le contenu généré par l’IA peut être incorrect.">
            <a:extLst>
              <a:ext uri="{FF2B5EF4-FFF2-40B4-BE49-F238E27FC236}">
                <a16:creationId xmlns:a16="http://schemas.microsoft.com/office/drawing/2014/main" id="{384271DE-139B-4591-1678-B64947CFB7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9540" y="279000"/>
            <a:ext cx="9311761"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035C2D1-9848-F8BE-69FC-A1258B727B04}"/>
              </a:ext>
            </a:extLst>
          </p:cNvPr>
          <p:cNvSpPr txBox="1"/>
          <p:nvPr/>
        </p:nvSpPr>
        <p:spPr>
          <a:xfrm>
            <a:off x="243840" y="2904744"/>
            <a:ext cx="2157984" cy="2308324"/>
          </a:xfrm>
          <a:prstGeom prst="rect">
            <a:avLst/>
          </a:prstGeom>
          <a:noFill/>
        </p:spPr>
        <p:txBody>
          <a:bodyPr wrap="square" rtlCol="0">
            <a:spAutoFit/>
          </a:bodyPr>
          <a:lstStyle/>
          <a:p>
            <a:r>
              <a:rPr lang="fr-FR" sz="2400" b="1">
                <a:solidFill>
                  <a:srgbClr val="FFFF00"/>
                </a:solidFill>
              </a:rPr>
              <a:t>Temple de la Concorde dans la vallée des Temples de Agrigente, Sicile.</a:t>
            </a:r>
            <a:endParaRPr lang="fr-FR" sz="2400" b="1" dirty="0">
              <a:solidFill>
                <a:srgbClr val="FFFF00"/>
              </a:solidFill>
            </a:endParaRPr>
          </a:p>
        </p:txBody>
      </p:sp>
    </p:spTree>
    <p:extLst>
      <p:ext uri="{BB962C8B-B14F-4D97-AF65-F5344CB8AC3E}">
        <p14:creationId xmlns:p14="http://schemas.microsoft.com/office/powerpoint/2010/main" val="2289918103"/>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A3D25D70-84B2-51E2-9BEF-63E74C2E65A1}"/>
            </a:ext>
          </a:extLst>
        </p:cNvPr>
        <p:cNvGrpSpPr/>
        <p:nvPr/>
      </p:nvGrpSpPr>
      <p:grpSpPr>
        <a:xfrm>
          <a:off x="0" y="0"/>
          <a:ext cx="0" cy="0"/>
          <a:chOff x="0" y="0"/>
          <a:chExt cx="0" cy="0"/>
        </a:xfrm>
      </p:grpSpPr>
      <p:pic>
        <p:nvPicPr>
          <p:cNvPr id="3" name="Image 2" descr="Une image contenant temple, bâtiment, lieu de culte, plein air&#10;&#10;Le contenu généré par l’IA peut être incorrect.">
            <a:extLst>
              <a:ext uri="{FF2B5EF4-FFF2-40B4-BE49-F238E27FC236}">
                <a16:creationId xmlns:a16="http://schemas.microsoft.com/office/drawing/2014/main" id="{F8C6A1DC-69D6-9690-3F70-BA3B149AC9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5790" y="279000"/>
            <a:ext cx="7829134"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ABFD259-A197-588D-3ECA-27EAA8547519}"/>
              </a:ext>
            </a:extLst>
          </p:cNvPr>
          <p:cNvSpPr txBox="1"/>
          <p:nvPr/>
        </p:nvSpPr>
        <p:spPr>
          <a:xfrm>
            <a:off x="8522208" y="3718560"/>
            <a:ext cx="3547872" cy="461665"/>
          </a:xfrm>
          <a:prstGeom prst="rect">
            <a:avLst/>
          </a:prstGeom>
          <a:noFill/>
        </p:spPr>
        <p:txBody>
          <a:bodyPr wrap="square" rtlCol="0">
            <a:spAutoFit/>
          </a:bodyPr>
          <a:lstStyle/>
          <a:p>
            <a:r>
              <a:rPr lang="fr-FR" sz="2400" b="1"/>
              <a:t>Panthéon (Rome).</a:t>
            </a:r>
            <a:endParaRPr lang="fr-FR" sz="2400" b="1" dirty="0"/>
          </a:p>
        </p:txBody>
      </p:sp>
    </p:spTree>
    <p:extLst>
      <p:ext uri="{BB962C8B-B14F-4D97-AF65-F5344CB8AC3E}">
        <p14:creationId xmlns:p14="http://schemas.microsoft.com/office/powerpoint/2010/main" val="191106150"/>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565FE46B-AA64-FF91-4B5D-110509018D87}"/>
            </a:ext>
          </a:extLst>
        </p:cNvPr>
        <p:cNvGrpSpPr/>
        <p:nvPr/>
      </p:nvGrpSpPr>
      <p:grpSpPr>
        <a:xfrm>
          <a:off x="0" y="0"/>
          <a:ext cx="0" cy="0"/>
          <a:chOff x="0" y="0"/>
          <a:chExt cx="0" cy="0"/>
        </a:xfrm>
      </p:grpSpPr>
      <p:pic>
        <p:nvPicPr>
          <p:cNvPr id="3" name="Image 2" descr="Une image contenant bâtiment, stade, plein air, ciel&#10;&#10;Le contenu généré par l’IA peut être incorrect.">
            <a:extLst>
              <a:ext uri="{FF2B5EF4-FFF2-40B4-BE49-F238E27FC236}">
                <a16:creationId xmlns:a16="http://schemas.microsoft.com/office/drawing/2014/main" id="{6F1C81A5-60F0-017E-5383-AA11CD0029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24424" y="279000"/>
            <a:ext cx="8989961"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77F386D-60A3-0D0B-F41C-038D9DF4FA40}"/>
              </a:ext>
            </a:extLst>
          </p:cNvPr>
          <p:cNvSpPr txBox="1"/>
          <p:nvPr/>
        </p:nvSpPr>
        <p:spPr>
          <a:xfrm>
            <a:off x="1085088" y="3429000"/>
            <a:ext cx="2304288" cy="830997"/>
          </a:xfrm>
          <a:prstGeom prst="rect">
            <a:avLst/>
          </a:prstGeom>
          <a:noFill/>
        </p:spPr>
        <p:txBody>
          <a:bodyPr wrap="square" rtlCol="0">
            <a:spAutoFit/>
          </a:bodyPr>
          <a:lstStyle/>
          <a:p>
            <a:r>
              <a:rPr lang="fr-FR" sz="2400" b="1">
                <a:solidFill>
                  <a:srgbClr val="FFFF00"/>
                </a:solidFill>
              </a:rPr>
              <a:t>Colisée à Rome.</a:t>
            </a:r>
            <a:endParaRPr lang="fr-FR" sz="2400" b="1" dirty="0">
              <a:solidFill>
                <a:srgbClr val="FFFF00"/>
              </a:solidFill>
            </a:endParaRPr>
          </a:p>
        </p:txBody>
      </p:sp>
    </p:spTree>
    <p:extLst>
      <p:ext uri="{BB962C8B-B14F-4D97-AF65-F5344CB8AC3E}">
        <p14:creationId xmlns:p14="http://schemas.microsoft.com/office/powerpoint/2010/main" val="702007867"/>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CCA4F401-5D9A-F3BF-AA34-7FB4F0744FFC}"/>
            </a:ext>
          </a:extLst>
        </p:cNvPr>
        <p:cNvGrpSpPr/>
        <p:nvPr/>
      </p:nvGrpSpPr>
      <p:grpSpPr>
        <a:xfrm>
          <a:off x="0" y="0"/>
          <a:ext cx="0" cy="0"/>
          <a:chOff x="0" y="0"/>
          <a:chExt cx="0" cy="0"/>
        </a:xfrm>
      </p:grpSpPr>
      <p:pic>
        <p:nvPicPr>
          <p:cNvPr id="3" name="Image 2" descr="Une image contenant plein air, ciel, bâtiment, nuage&#10;&#10;Le contenu généré par l’IA peut être incorrect.">
            <a:extLst>
              <a:ext uri="{FF2B5EF4-FFF2-40B4-BE49-F238E27FC236}">
                <a16:creationId xmlns:a16="http://schemas.microsoft.com/office/drawing/2014/main" id="{B53746EF-CC46-2FDB-6AC1-14534155E6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22376" y="279000"/>
            <a:ext cx="447279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2637886-4725-C2F7-E957-618266D97353}"/>
              </a:ext>
            </a:extLst>
          </p:cNvPr>
          <p:cNvSpPr txBox="1"/>
          <p:nvPr/>
        </p:nvSpPr>
        <p:spPr>
          <a:xfrm>
            <a:off x="8863584" y="3830229"/>
            <a:ext cx="3328416" cy="830997"/>
          </a:xfrm>
          <a:prstGeom prst="rect">
            <a:avLst/>
          </a:prstGeom>
          <a:noFill/>
        </p:spPr>
        <p:txBody>
          <a:bodyPr wrap="square" rtlCol="0">
            <a:spAutoFit/>
          </a:bodyPr>
          <a:lstStyle/>
          <a:p>
            <a:r>
              <a:rPr lang="fr-FR" sz="2400" b="1">
                <a:solidFill>
                  <a:srgbClr val="FFFF00"/>
                </a:solidFill>
              </a:rPr>
              <a:t>Colonne Trajane à Rome.</a:t>
            </a:r>
            <a:endParaRPr lang="fr-FR" sz="2400" b="1" dirty="0">
              <a:solidFill>
                <a:srgbClr val="FFFF00"/>
              </a:solidFill>
            </a:endParaRPr>
          </a:p>
        </p:txBody>
      </p:sp>
    </p:spTree>
    <p:extLst>
      <p:ext uri="{BB962C8B-B14F-4D97-AF65-F5344CB8AC3E}">
        <p14:creationId xmlns:p14="http://schemas.microsoft.com/office/powerpoint/2010/main" val="1920281277"/>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72AB7AE7-DBF7-214D-014C-242A33C48C22}"/>
            </a:ext>
          </a:extLst>
        </p:cNvPr>
        <p:cNvGrpSpPr/>
        <p:nvPr/>
      </p:nvGrpSpPr>
      <p:grpSpPr>
        <a:xfrm>
          <a:off x="0" y="0"/>
          <a:ext cx="0" cy="0"/>
          <a:chOff x="0" y="0"/>
          <a:chExt cx="0" cy="0"/>
        </a:xfrm>
      </p:grpSpPr>
      <p:pic>
        <p:nvPicPr>
          <p:cNvPr id="3" name="Image 2" descr="Une image contenant plein air, bâtiment, ciel, Site historique&#10;&#10;Le contenu généré par l’IA peut être incorrect.">
            <a:extLst>
              <a:ext uri="{FF2B5EF4-FFF2-40B4-BE49-F238E27FC236}">
                <a16:creationId xmlns:a16="http://schemas.microsoft.com/office/drawing/2014/main" id="{403594CE-011B-9ADA-CE3F-D6D647D5C8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6145" y="279000"/>
            <a:ext cx="932254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D04D6A4-7A04-3154-F52C-DCC3B48E243D}"/>
              </a:ext>
            </a:extLst>
          </p:cNvPr>
          <p:cNvSpPr txBox="1"/>
          <p:nvPr/>
        </p:nvSpPr>
        <p:spPr>
          <a:xfrm>
            <a:off x="0" y="3243072"/>
            <a:ext cx="2316480" cy="1200329"/>
          </a:xfrm>
          <a:prstGeom prst="rect">
            <a:avLst/>
          </a:prstGeom>
          <a:noFill/>
        </p:spPr>
        <p:txBody>
          <a:bodyPr wrap="square" rtlCol="0">
            <a:spAutoFit/>
          </a:bodyPr>
          <a:lstStyle/>
          <a:p>
            <a:r>
              <a:rPr lang="fr-FR" sz="2400" b="1" dirty="0">
                <a:solidFill>
                  <a:srgbClr val="FFFF00"/>
                </a:solidFill>
              </a:rPr>
              <a:t>Arc de Septime Sévère à Rome.</a:t>
            </a:r>
          </a:p>
        </p:txBody>
      </p:sp>
    </p:spTree>
    <p:extLst>
      <p:ext uri="{BB962C8B-B14F-4D97-AF65-F5344CB8AC3E}">
        <p14:creationId xmlns:p14="http://schemas.microsoft.com/office/powerpoint/2010/main" val="1724928830"/>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CE0DB5EC-8847-B2BC-9221-70EB9D8A5396}"/>
            </a:ext>
          </a:extLst>
        </p:cNvPr>
        <p:cNvGrpSpPr/>
        <p:nvPr/>
      </p:nvGrpSpPr>
      <p:grpSpPr>
        <a:xfrm>
          <a:off x="0" y="0"/>
          <a:ext cx="0" cy="0"/>
          <a:chOff x="0" y="0"/>
          <a:chExt cx="0" cy="0"/>
        </a:xfrm>
      </p:grpSpPr>
      <p:pic>
        <p:nvPicPr>
          <p:cNvPr id="3" name="Image 2" descr="Une image contenant bâtiment, ciel, plein air, nuit&#10;&#10;Le contenu généré par l’IA peut être incorrect.">
            <a:extLst>
              <a:ext uri="{FF2B5EF4-FFF2-40B4-BE49-F238E27FC236}">
                <a16:creationId xmlns:a16="http://schemas.microsoft.com/office/drawing/2014/main" id="{DC48745D-41B1-3A65-0A6E-7BBEE707EC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5170" y="369000"/>
            <a:ext cx="6834143"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712C32F-483E-244B-CE2A-A349D4D577AD}"/>
              </a:ext>
            </a:extLst>
          </p:cNvPr>
          <p:cNvSpPr txBox="1"/>
          <p:nvPr/>
        </p:nvSpPr>
        <p:spPr>
          <a:xfrm>
            <a:off x="7595616" y="3429000"/>
            <a:ext cx="4596384" cy="461665"/>
          </a:xfrm>
          <a:prstGeom prst="rect">
            <a:avLst/>
          </a:prstGeom>
          <a:noFill/>
        </p:spPr>
        <p:txBody>
          <a:bodyPr wrap="square" rtlCol="0">
            <a:spAutoFit/>
          </a:bodyPr>
          <a:lstStyle/>
          <a:p>
            <a:r>
              <a:rPr lang="fr-FR" sz="2400" b="1">
                <a:solidFill>
                  <a:srgbClr val="FFFF00"/>
                </a:solidFill>
              </a:rPr>
              <a:t>Château Saint-Ange à Rome.</a:t>
            </a:r>
            <a:endParaRPr lang="fr-FR" sz="2400" b="1" dirty="0">
              <a:solidFill>
                <a:srgbClr val="FFFF00"/>
              </a:solidFill>
            </a:endParaRPr>
          </a:p>
        </p:txBody>
      </p:sp>
    </p:spTree>
    <p:extLst>
      <p:ext uri="{BB962C8B-B14F-4D97-AF65-F5344CB8AC3E}">
        <p14:creationId xmlns:p14="http://schemas.microsoft.com/office/powerpoint/2010/main" val="1225992174"/>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F3A13184-D519-45EB-90B4-A9717432BB14}"/>
            </a:ext>
          </a:extLst>
        </p:cNvPr>
        <p:cNvGrpSpPr/>
        <p:nvPr/>
      </p:nvGrpSpPr>
      <p:grpSpPr>
        <a:xfrm>
          <a:off x="0" y="0"/>
          <a:ext cx="0" cy="0"/>
          <a:chOff x="0" y="0"/>
          <a:chExt cx="0" cy="0"/>
        </a:xfrm>
      </p:grpSpPr>
      <p:pic>
        <p:nvPicPr>
          <p:cNvPr id="3" name="Image 2" descr="Une image contenant ciel, plein air, nuage, Ruines&#10;&#10;Le contenu généré par l’IA peut être incorrect.">
            <a:extLst>
              <a:ext uri="{FF2B5EF4-FFF2-40B4-BE49-F238E27FC236}">
                <a16:creationId xmlns:a16="http://schemas.microsoft.com/office/drawing/2014/main" id="{F3E03921-0CD8-AB9C-92CE-A380D38834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4000" y="548744"/>
            <a:ext cx="10944000" cy="5370368"/>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1758C6B-0C6E-A46B-BF52-9178C62C473D}"/>
              </a:ext>
            </a:extLst>
          </p:cNvPr>
          <p:cNvSpPr txBox="1"/>
          <p:nvPr/>
        </p:nvSpPr>
        <p:spPr>
          <a:xfrm>
            <a:off x="4108704" y="6078423"/>
            <a:ext cx="9936480" cy="461665"/>
          </a:xfrm>
          <a:prstGeom prst="rect">
            <a:avLst/>
          </a:prstGeom>
          <a:noFill/>
        </p:spPr>
        <p:txBody>
          <a:bodyPr wrap="square" rtlCol="0">
            <a:spAutoFit/>
          </a:bodyPr>
          <a:lstStyle/>
          <a:p>
            <a:r>
              <a:rPr lang="fr-FR" sz="2400" b="1" dirty="0">
                <a:solidFill>
                  <a:srgbClr val="FFFF00"/>
                </a:solidFill>
              </a:rPr>
              <a:t>Colonnes du Soleil Saturne</a:t>
            </a:r>
          </a:p>
        </p:txBody>
      </p:sp>
    </p:spTree>
    <p:extLst>
      <p:ext uri="{BB962C8B-B14F-4D97-AF65-F5344CB8AC3E}">
        <p14:creationId xmlns:p14="http://schemas.microsoft.com/office/powerpoint/2010/main" val="3447790027"/>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3DD5A59F-2A3F-FF52-133E-CB402B747F23}"/>
            </a:ext>
          </a:extLst>
        </p:cNvPr>
        <p:cNvGrpSpPr/>
        <p:nvPr/>
      </p:nvGrpSpPr>
      <p:grpSpPr>
        <a:xfrm>
          <a:off x="0" y="0"/>
          <a:ext cx="0" cy="0"/>
          <a:chOff x="0" y="0"/>
          <a:chExt cx="0" cy="0"/>
        </a:xfrm>
      </p:grpSpPr>
      <p:pic>
        <p:nvPicPr>
          <p:cNvPr id="3" name="Image 2" descr="Une image contenant sculpture, Sculpture en bronze, mammifère, statue&#10;&#10;Le contenu généré par l’IA peut être incorrect.">
            <a:extLst>
              <a:ext uri="{FF2B5EF4-FFF2-40B4-BE49-F238E27FC236}">
                <a16:creationId xmlns:a16="http://schemas.microsoft.com/office/drawing/2014/main" id="{1F4C6E05-A96B-E17D-A377-332022D241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62528"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EF57FAE-FCD2-90D5-28B3-304D22B352A9}"/>
              </a:ext>
            </a:extLst>
          </p:cNvPr>
          <p:cNvSpPr txBox="1"/>
          <p:nvPr/>
        </p:nvSpPr>
        <p:spPr>
          <a:xfrm>
            <a:off x="243840" y="2999232"/>
            <a:ext cx="3218688" cy="2308324"/>
          </a:xfrm>
          <a:prstGeom prst="rect">
            <a:avLst/>
          </a:prstGeom>
          <a:noFill/>
        </p:spPr>
        <p:txBody>
          <a:bodyPr wrap="square" rtlCol="0">
            <a:spAutoFit/>
          </a:bodyPr>
          <a:lstStyle/>
          <a:p>
            <a:r>
              <a:rPr lang="fr-FR" sz="2400" b="1">
                <a:solidFill>
                  <a:srgbClr val="FFFF00"/>
                </a:solidFill>
              </a:rPr>
              <a:t>Romulus et Rémus nourris par la louve, mythe fondateur de la civilisation romaine, musées du Capitole (Rome).</a:t>
            </a:r>
            <a:endParaRPr lang="fr-FR" sz="2400" b="1" dirty="0">
              <a:solidFill>
                <a:srgbClr val="FFFF00"/>
              </a:solidFill>
            </a:endParaRPr>
          </a:p>
        </p:txBody>
      </p:sp>
    </p:spTree>
    <p:extLst>
      <p:ext uri="{BB962C8B-B14F-4D97-AF65-F5344CB8AC3E}">
        <p14:creationId xmlns:p14="http://schemas.microsoft.com/office/powerpoint/2010/main" val="1988765371"/>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6DA9F1A4-DC61-3F3C-93A4-671E09DAC17B}"/>
            </a:ext>
          </a:extLst>
        </p:cNvPr>
        <p:cNvGrpSpPr/>
        <p:nvPr/>
      </p:nvGrpSpPr>
      <p:grpSpPr>
        <a:xfrm>
          <a:off x="0" y="0"/>
          <a:ext cx="0" cy="0"/>
          <a:chOff x="0" y="0"/>
          <a:chExt cx="0" cy="0"/>
        </a:xfrm>
      </p:grpSpPr>
      <p:pic>
        <p:nvPicPr>
          <p:cNvPr id="3" name="Image 2" descr="Une image contenant ciel, plein air, bâtiment, plante&#10;&#10;Le contenu généré par l’IA peut être incorrect.">
            <a:extLst>
              <a:ext uri="{FF2B5EF4-FFF2-40B4-BE49-F238E27FC236}">
                <a16:creationId xmlns:a16="http://schemas.microsoft.com/office/drawing/2014/main" id="{F0DE2756-E8BD-91A2-E128-EAE98FF1B8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242" y="279000"/>
            <a:ext cx="8624603"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2D9F3DB-9DF5-79A4-828F-966F46CB4719}"/>
              </a:ext>
            </a:extLst>
          </p:cNvPr>
          <p:cNvSpPr txBox="1"/>
          <p:nvPr/>
        </p:nvSpPr>
        <p:spPr>
          <a:xfrm>
            <a:off x="9241536" y="4657344"/>
            <a:ext cx="3084576" cy="461665"/>
          </a:xfrm>
          <a:prstGeom prst="rect">
            <a:avLst/>
          </a:prstGeom>
          <a:noFill/>
        </p:spPr>
        <p:txBody>
          <a:bodyPr wrap="square" rtlCol="0">
            <a:spAutoFit/>
          </a:bodyPr>
          <a:lstStyle/>
          <a:p>
            <a:r>
              <a:rPr lang="fr-FR" sz="2400" b="1"/>
              <a:t>Château El Monte.</a:t>
            </a:r>
            <a:endParaRPr lang="fr-FR" sz="2400" b="1" dirty="0"/>
          </a:p>
        </p:txBody>
      </p:sp>
    </p:spTree>
    <p:extLst>
      <p:ext uri="{BB962C8B-B14F-4D97-AF65-F5344CB8AC3E}">
        <p14:creationId xmlns:p14="http://schemas.microsoft.com/office/powerpoint/2010/main" val="1764979478"/>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C7783FC4-1D1A-32FC-E7E6-B308C3C361D0}"/>
            </a:ext>
          </a:extLst>
        </p:cNvPr>
        <p:cNvGrpSpPr/>
        <p:nvPr/>
      </p:nvGrpSpPr>
      <p:grpSpPr>
        <a:xfrm>
          <a:off x="0" y="0"/>
          <a:ext cx="0" cy="0"/>
          <a:chOff x="0" y="0"/>
          <a:chExt cx="0" cy="0"/>
        </a:xfrm>
      </p:grpSpPr>
      <p:pic>
        <p:nvPicPr>
          <p:cNvPr id="3" name="Image 2" descr="Une image contenant plein air, bâtiment, ciel, personnes&#10;&#10;Le contenu généré par l’IA peut être incorrect.">
            <a:extLst>
              <a:ext uri="{FF2B5EF4-FFF2-40B4-BE49-F238E27FC236}">
                <a16:creationId xmlns:a16="http://schemas.microsoft.com/office/drawing/2014/main" id="{887A594D-2B6E-BD25-6A91-82E621E468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6912" y="279000"/>
            <a:ext cx="8400000"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C932C50-5713-63C6-1C0D-DD03DF850BC5}"/>
              </a:ext>
            </a:extLst>
          </p:cNvPr>
          <p:cNvSpPr txBox="1"/>
          <p:nvPr/>
        </p:nvSpPr>
        <p:spPr>
          <a:xfrm>
            <a:off x="512064" y="3429000"/>
            <a:ext cx="2974848" cy="1200329"/>
          </a:xfrm>
          <a:prstGeom prst="rect">
            <a:avLst/>
          </a:prstGeom>
          <a:noFill/>
        </p:spPr>
        <p:txBody>
          <a:bodyPr wrap="square" rtlCol="0">
            <a:spAutoFit/>
          </a:bodyPr>
          <a:lstStyle/>
          <a:p>
            <a:r>
              <a:rPr lang="fr-FR" sz="2400" b="1"/>
              <a:t>Basilique Saint-Marc à Venise (IXe – XIVe siècle).</a:t>
            </a:r>
            <a:endParaRPr lang="fr-FR" sz="2400" b="1" dirty="0"/>
          </a:p>
        </p:txBody>
      </p:sp>
    </p:spTree>
    <p:extLst>
      <p:ext uri="{BB962C8B-B14F-4D97-AF65-F5344CB8AC3E}">
        <p14:creationId xmlns:p14="http://schemas.microsoft.com/office/powerpoint/2010/main" val="3332831767"/>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2590C310-13EE-A072-A303-4C448AC3B9C1}"/>
            </a:ext>
          </a:extLst>
        </p:cNvPr>
        <p:cNvGrpSpPr/>
        <p:nvPr/>
      </p:nvGrpSpPr>
      <p:grpSpPr>
        <a:xfrm>
          <a:off x="0" y="0"/>
          <a:ext cx="0" cy="0"/>
          <a:chOff x="0" y="0"/>
          <a:chExt cx="0" cy="0"/>
        </a:xfrm>
      </p:grpSpPr>
      <p:pic>
        <p:nvPicPr>
          <p:cNvPr id="3" name="Image 2" descr="Une image contenant plein air, bâtiment, ciel, nuage&#10;&#10;Le contenu généré par l’IA peut être incorrect.">
            <a:extLst>
              <a:ext uri="{FF2B5EF4-FFF2-40B4-BE49-F238E27FC236}">
                <a16:creationId xmlns:a16="http://schemas.microsoft.com/office/drawing/2014/main" id="{6288D24A-11A2-254B-22BD-4FCA2ED4A7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96000" y="279000"/>
            <a:ext cx="4200000"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4E61897-E4B0-A7DB-83A8-44E2CA7BAE93}"/>
              </a:ext>
            </a:extLst>
          </p:cNvPr>
          <p:cNvSpPr txBox="1"/>
          <p:nvPr/>
        </p:nvSpPr>
        <p:spPr>
          <a:xfrm>
            <a:off x="8400288" y="3523488"/>
            <a:ext cx="3352800" cy="1200329"/>
          </a:xfrm>
          <a:prstGeom prst="rect">
            <a:avLst/>
          </a:prstGeom>
          <a:noFill/>
        </p:spPr>
        <p:txBody>
          <a:bodyPr wrap="square" rtlCol="0">
            <a:spAutoFit/>
          </a:bodyPr>
          <a:lstStyle/>
          <a:p>
            <a:r>
              <a:rPr lang="fr-FR" sz="2400" b="1"/>
              <a:t>Basilique San Michele Maggiore à Pavie (XIe – XIIe siècle).</a:t>
            </a:r>
            <a:endParaRPr lang="fr-FR" sz="2400" b="1" dirty="0"/>
          </a:p>
        </p:txBody>
      </p:sp>
    </p:spTree>
    <p:extLst>
      <p:ext uri="{BB962C8B-B14F-4D97-AF65-F5344CB8AC3E}">
        <p14:creationId xmlns:p14="http://schemas.microsoft.com/office/powerpoint/2010/main" val="1345214926"/>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7CD1A042-8B1C-6CCA-037B-1545EC59D057}"/>
            </a:ext>
          </a:extLst>
        </p:cNvPr>
        <p:cNvGrpSpPr/>
        <p:nvPr/>
      </p:nvGrpSpPr>
      <p:grpSpPr>
        <a:xfrm>
          <a:off x="0" y="0"/>
          <a:ext cx="0" cy="0"/>
          <a:chOff x="0" y="0"/>
          <a:chExt cx="0" cy="0"/>
        </a:xfrm>
      </p:grpSpPr>
      <p:pic>
        <p:nvPicPr>
          <p:cNvPr id="3" name="Image 2" descr="Une image contenant plein air, bâtiment, ciel, tour&#10;&#10;Le contenu généré par l’IA peut être incorrect.">
            <a:extLst>
              <a:ext uri="{FF2B5EF4-FFF2-40B4-BE49-F238E27FC236}">
                <a16:creationId xmlns:a16="http://schemas.microsoft.com/office/drawing/2014/main" id="{83CCA4DF-0633-54BE-FE0E-073829E898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4237" y="279000"/>
            <a:ext cx="4723526"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3CF2CBC-B6A8-5D3B-D77E-D07091AB5300}"/>
              </a:ext>
            </a:extLst>
          </p:cNvPr>
          <p:cNvSpPr txBox="1"/>
          <p:nvPr/>
        </p:nvSpPr>
        <p:spPr>
          <a:xfrm>
            <a:off x="841248" y="3310128"/>
            <a:ext cx="3145536" cy="1200329"/>
          </a:xfrm>
          <a:prstGeom prst="rect">
            <a:avLst/>
          </a:prstGeom>
          <a:noFill/>
        </p:spPr>
        <p:txBody>
          <a:bodyPr wrap="square" rtlCol="0">
            <a:spAutoFit/>
          </a:bodyPr>
          <a:lstStyle/>
          <a:p>
            <a:r>
              <a:rPr lang="fr-FR" sz="2400" b="1"/>
              <a:t>Porta Soprana à Gênes en Ligurie (XIIe siècle).</a:t>
            </a:r>
            <a:endParaRPr lang="fr-FR" sz="2400" b="1" dirty="0"/>
          </a:p>
        </p:txBody>
      </p:sp>
    </p:spTree>
    <p:extLst>
      <p:ext uri="{BB962C8B-B14F-4D97-AF65-F5344CB8AC3E}">
        <p14:creationId xmlns:p14="http://schemas.microsoft.com/office/powerpoint/2010/main" val="2952005052"/>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8F865EE8-8155-1209-E306-8CF6A55DC735}"/>
            </a:ext>
          </a:extLst>
        </p:cNvPr>
        <p:cNvGrpSpPr/>
        <p:nvPr/>
      </p:nvGrpSpPr>
      <p:grpSpPr>
        <a:xfrm>
          <a:off x="0" y="0"/>
          <a:ext cx="0" cy="0"/>
          <a:chOff x="0" y="0"/>
          <a:chExt cx="0" cy="0"/>
        </a:xfrm>
      </p:grpSpPr>
      <p:pic>
        <p:nvPicPr>
          <p:cNvPr id="3" name="Image 2" descr="Une image contenant plein air, herbe, ciel, bâtiment&#10;&#10;Le contenu généré par l’IA peut être incorrect.">
            <a:extLst>
              <a:ext uri="{FF2B5EF4-FFF2-40B4-BE49-F238E27FC236}">
                <a16:creationId xmlns:a16="http://schemas.microsoft.com/office/drawing/2014/main" id="{A56DEC9F-BDD2-D13E-DDE1-A4B6C646D7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24405" y="279000"/>
            <a:ext cx="9543189"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5D7747F-FDD4-F79D-E297-E75E906B70D4}"/>
              </a:ext>
            </a:extLst>
          </p:cNvPr>
          <p:cNvSpPr txBox="1"/>
          <p:nvPr/>
        </p:nvSpPr>
        <p:spPr>
          <a:xfrm>
            <a:off x="3438144" y="6117335"/>
            <a:ext cx="6851904" cy="461665"/>
          </a:xfrm>
          <a:prstGeom prst="rect">
            <a:avLst/>
          </a:prstGeom>
          <a:noFill/>
        </p:spPr>
        <p:txBody>
          <a:bodyPr wrap="square" rtlCol="0">
            <a:spAutoFit/>
          </a:bodyPr>
          <a:lstStyle/>
          <a:p>
            <a:r>
              <a:rPr lang="fr-FR" sz="2400" b="1">
                <a:solidFill>
                  <a:schemeClr val="bg1"/>
                </a:solidFill>
              </a:rPr>
              <a:t>Tour de Pise en Toscane (XIIe siècle).</a:t>
            </a:r>
            <a:endParaRPr lang="fr-FR" sz="2400" b="1" dirty="0">
              <a:solidFill>
                <a:schemeClr val="bg1"/>
              </a:solidFill>
            </a:endParaRPr>
          </a:p>
        </p:txBody>
      </p:sp>
    </p:spTree>
    <p:extLst>
      <p:ext uri="{BB962C8B-B14F-4D97-AF65-F5344CB8AC3E}">
        <p14:creationId xmlns:p14="http://schemas.microsoft.com/office/powerpoint/2010/main" val="3944684915"/>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AF6DDAE4-FC3E-0609-36E9-85C57793F886}"/>
            </a:ext>
          </a:extLst>
        </p:cNvPr>
        <p:cNvGrpSpPr/>
        <p:nvPr/>
      </p:nvGrpSpPr>
      <p:grpSpPr>
        <a:xfrm>
          <a:off x="0" y="0"/>
          <a:ext cx="0" cy="0"/>
          <a:chOff x="0" y="0"/>
          <a:chExt cx="0" cy="0"/>
        </a:xfrm>
      </p:grpSpPr>
      <p:pic>
        <p:nvPicPr>
          <p:cNvPr id="3" name="Image 2" descr="Une image contenant ciel, nuage, plein air, bâtiment&#10;&#10;Le contenu généré par l’IA peut être incorrect.">
            <a:extLst>
              <a:ext uri="{FF2B5EF4-FFF2-40B4-BE49-F238E27FC236}">
                <a16:creationId xmlns:a16="http://schemas.microsoft.com/office/drawing/2014/main" id="{6A3316DA-0669-0816-6AD6-A6232BC44F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0378" y="279000"/>
            <a:ext cx="8755698"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0655206-CA69-6D21-975C-B3E22B1E29BE}"/>
              </a:ext>
            </a:extLst>
          </p:cNvPr>
          <p:cNvSpPr txBox="1"/>
          <p:nvPr/>
        </p:nvSpPr>
        <p:spPr>
          <a:xfrm>
            <a:off x="9582912" y="3328416"/>
            <a:ext cx="2487168" cy="1569660"/>
          </a:xfrm>
          <a:prstGeom prst="rect">
            <a:avLst/>
          </a:prstGeom>
          <a:noFill/>
        </p:spPr>
        <p:txBody>
          <a:bodyPr wrap="square" rtlCol="0">
            <a:spAutoFit/>
          </a:bodyPr>
          <a:lstStyle/>
          <a:p>
            <a:r>
              <a:rPr lang="fr-FR" sz="2400" b="1">
                <a:solidFill>
                  <a:srgbClr val="FFFF00"/>
                </a:solidFill>
              </a:rPr>
              <a:t>Castel del Monte dans les Pouilles (XIIIe siècle).</a:t>
            </a:r>
            <a:endParaRPr lang="fr-FR" sz="2400" b="1" dirty="0">
              <a:solidFill>
                <a:srgbClr val="FFFF00"/>
              </a:solidFill>
            </a:endParaRPr>
          </a:p>
        </p:txBody>
      </p:sp>
    </p:spTree>
    <p:extLst>
      <p:ext uri="{BB962C8B-B14F-4D97-AF65-F5344CB8AC3E}">
        <p14:creationId xmlns:p14="http://schemas.microsoft.com/office/powerpoint/2010/main" val="1479113160"/>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CDFCE1D6-D194-38E6-6A95-DE85E1C52AA7}"/>
            </a:ext>
          </a:extLst>
        </p:cNvPr>
        <p:cNvGrpSpPr/>
        <p:nvPr/>
      </p:nvGrpSpPr>
      <p:grpSpPr>
        <a:xfrm>
          <a:off x="0" y="0"/>
          <a:ext cx="0" cy="0"/>
          <a:chOff x="0" y="0"/>
          <a:chExt cx="0" cy="0"/>
        </a:xfrm>
      </p:grpSpPr>
      <p:pic>
        <p:nvPicPr>
          <p:cNvPr id="3" name="Image 2" descr="Une image contenant bâtiment, ciel, plein air, dôme&#10;&#10;Le contenu généré par l’IA peut être incorrect.">
            <a:extLst>
              <a:ext uri="{FF2B5EF4-FFF2-40B4-BE49-F238E27FC236}">
                <a16:creationId xmlns:a16="http://schemas.microsoft.com/office/drawing/2014/main" id="{623522D9-71A5-2FF9-7DE6-20460F6C92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73225" y="279000"/>
            <a:ext cx="8689655"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498463A-FEF9-6BC3-B099-BA2F3B7B48B2}"/>
              </a:ext>
            </a:extLst>
          </p:cNvPr>
          <p:cNvSpPr txBox="1"/>
          <p:nvPr/>
        </p:nvSpPr>
        <p:spPr>
          <a:xfrm>
            <a:off x="305641" y="3163824"/>
            <a:ext cx="2767584" cy="1938992"/>
          </a:xfrm>
          <a:prstGeom prst="rect">
            <a:avLst/>
          </a:prstGeom>
          <a:noFill/>
        </p:spPr>
        <p:txBody>
          <a:bodyPr wrap="square" rtlCol="0">
            <a:spAutoFit/>
          </a:bodyPr>
          <a:lstStyle/>
          <a:p>
            <a:r>
              <a:rPr lang="fr-FR" sz="2400" b="1">
                <a:solidFill>
                  <a:srgbClr val="FFFF00"/>
                </a:solidFill>
              </a:rPr>
              <a:t>Cathédrale Santa Maria del Fiore à Florence en Toscane (XIIIe – XVIIe siècle).</a:t>
            </a:r>
            <a:endParaRPr lang="fr-FR" sz="2400" b="1" dirty="0">
              <a:solidFill>
                <a:srgbClr val="FFFF00"/>
              </a:solidFill>
            </a:endParaRPr>
          </a:p>
        </p:txBody>
      </p:sp>
    </p:spTree>
    <p:extLst>
      <p:ext uri="{BB962C8B-B14F-4D97-AF65-F5344CB8AC3E}">
        <p14:creationId xmlns:p14="http://schemas.microsoft.com/office/powerpoint/2010/main" val="3677634019"/>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2C7463FE-0072-A021-B47E-0F84EC7F541A}"/>
            </a:ext>
          </a:extLst>
        </p:cNvPr>
        <p:cNvGrpSpPr/>
        <p:nvPr/>
      </p:nvGrpSpPr>
      <p:grpSpPr>
        <a:xfrm>
          <a:off x="0" y="0"/>
          <a:ext cx="0" cy="0"/>
          <a:chOff x="0" y="0"/>
          <a:chExt cx="0" cy="0"/>
        </a:xfrm>
      </p:grpSpPr>
      <p:pic>
        <p:nvPicPr>
          <p:cNvPr id="3" name="Image 2" descr="Une image contenant plein air, bâtiment, ciel, nuage&#10;&#10;Le contenu généré par l’IA peut être incorrect.">
            <a:extLst>
              <a:ext uri="{FF2B5EF4-FFF2-40B4-BE49-F238E27FC236}">
                <a16:creationId xmlns:a16="http://schemas.microsoft.com/office/drawing/2014/main" id="{888356ED-4E11-F461-835D-171212496A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5" y="279000"/>
            <a:ext cx="9487050"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267E79B-9C17-1102-8608-74D2F4FB9F7B}"/>
              </a:ext>
            </a:extLst>
          </p:cNvPr>
          <p:cNvSpPr txBox="1"/>
          <p:nvPr/>
        </p:nvSpPr>
        <p:spPr>
          <a:xfrm>
            <a:off x="3255264" y="5960363"/>
            <a:ext cx="8839200" cy="461665"/>
          </a:xfrm>
          <a:prstGeom prst="rect">
            <a:avLst/>
          </a:prstGeom>
          <a:noFill/>
        </p:spPr>
        <p:txBody>
          <a:bodyPr wrap="square" rtlCol="0">
            <a:spAutoFit/>
          </a:bodyPr>
          <a:lstStyle/>
          <a:p>
            <a:r>
              <a:rPr lang="fr-FR" sz="2400" b="1">
                <a:solidFill>
                  <a:schemeClr val="bg1"/>
                </a:solidFill>
              </a:rPr>
              <a:t>Ponte Vecchio à Florence (XIVe siècle).</a:t>
            </a:r>
            <a:endParaRPr lang="fr-FR" sz="2400" b="1" dirty="0">
              <a:solidFill>
                <a:schemeClr val="bg1"/>
              </a:solidFill>
            </a:endParaRPr>
          </a:p>
        </p:txBody>
      </p:sp>
    </p:spTree>
    <p:extLst>
      <p:ext uri="{BB962C8B-B14F-4D97-AF65-F5344CB8AC3E}">
        <p14:creationId xmlns:p14="http://schemas.microsoft.com/office/powerpoint/2010/main" val="1444693664"/>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A66C494B-FF90-0199-4228-11BF51F8654E}"/>
            </a:ext>
          </a:extLst>
        </p:cNvPr>
        <p:cNvGrpSpPr/>
        <p:nvPr/>
      </p:nvGrpSpPr>
      <p:grpSpPr>
        <a:xfrm>
          <a:off x="0" y="0"/>
          <a:ext cx="0" cy="0"/>
          <a:chOff x="0" y="0"/>
          <a:chExt cx="0" cy="0"/>
        </a:xfrm>
      </p:grpSpPr>
      <p:pic>
        <p:nvPicPr>
          <p:cNvPr id="3" name="Image 2" descr="Une image contenant plein air, ciel, nuage, Architecture médiévale&#10;&#10;Le contenu généré par l’IA peut être incorrect.">
            <a:extLst>
              <a:ext uri="{FF2B5EF4-FFF2-40B4-BE49-F238E27FC236}">
                <a16:creationId xmlns:a16="http://schemas.microsoft.com/office/drawing/2014/main" id="{A25D87B8-85C2-4AA7-E553-B6BC828083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1036" y="279000"/>
            <a:ext cx="8153703"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635985F-043A-439C-3153-05E60F60519C}"/>
              </a:ext>
            </a:extLst>
          </p:cNvPr>
          <p:cNvSpPr txBox="1"/>
          <p:nvPr/>
        </p:nvSpPr>
        <p:spPr>
          <a:xfrm>
            <a:off x="8766048" y="3206496"/>
            <a:ext cx="3425952" cy="1200329"/>
          </a:xfrm>
          <a:prstGeom prst="rect">
            <a:avLst/>
          </a:prstGeom>
          <a:noFill/>
        </p:spPr>
        <p:txBody>
          <a:bodyPr wrap="square" rtlCol="0">
            <a:spAutoFit/>
          </a:bodyPr>
          <a:lstStyle/>
          <a:p>
            <a:r>
              <a:rPr lang="fr-FR" sz="2400" b="1">
                <a:solidFill>
                  <a:srgbClr val="FFFF00"/>
                </a:solidFill>
              </a:rPr>
              <a:t>Dôme de Milan en Lombardie (XIVe siècle).</a:t>
            </a:r>
            <a:endParaRPr lang="fr-FR" sz="2400" b="1" dirty="0">
              <a:solidFill>
                <a:srgbClr val="FFFF00"/>
              </a:solidFill>
            </a:endParaRPr>
          </a:p>
        </p:txBody>
      </p:sp>
    </p:spTree>
    <p:extLst>
      <p:ext uri="{BB962C8B-B14F-4D97-AF65-F5344CB8AC3E}">
        <p14:creationId xmlns:p14="http://schemas.microsoft.com/office/powerpoint/2010/main" val="1258559754"/>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75000"/>
            </a:schemeClr>
          </a:fgClr>
          <a:bgClr>
            <a:schemeClr val="bg1"/>
          </a:bgClr>
        </a:pattFill>
        <a:effectLst/>
      </p:bgPr>
    </p:bg>
    <p:spTree>
      <p:nvGrpSpPr>
        <p:cNvPr id="1" name="">
          <a:extLst>
            <a:ext uri="{FF2B5EF4-FFF2-40B4-BE49-F238E27FC236}">
              <a16:creationId xmlns:a16="http://schemas.microsoft.com/office/drawing/2014/main" id="{2CCFCF47-D379-B0B2-0059-38BD61B4D551}"/>
            </a:ext>
          </a:extLst>
        </p:cNvPr>
        <p:cNvGrpSpPr/>
        <p:nvPr/>
      </p:nvGrpSpPr>
      <p:grpSpPr>
        <a:xfrm>
          <a:off x="0" y="0"/>
          <a:ext cx="0" cy="0"/>
          <a:chOff x="0" y="0"/>
          <a:chExt cx="0" cy="0"/>
        </a:xfrm>
      </p:grpSpPr>
      <p:pic>
        <p:nvPicPr>
          <p:cNvPr id="3" name="Image 2" descr="Une image contenant bâtiment, plein air, ciel, tour&#10;&#10;Le contenu généré par l’IA peut être incorrect.">
            <a:extLst>
              <a:ext uri="{FF2B5EF4-FFF2-40B4-BE49-F238E27FC236}">
                <a16:creationId xmlns:a16="http://schemas.microsoft.com/office/drawing/2014/main" id="{78FF091F-5ABE-2D98-8E26-7A81BAB688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90548" y="279000"/>
            <a:ext cx="4410904"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255C0BE-DFD7-A3E9-121A-786AFC19B99E}"/>
              </a:ext>
            </a:extLst>
          </p:cNvPr>
          <p:cNvSpPr txBox="1"/>
          <p:nvPr/>
        </p:nvSpPr>
        <p:spPr>
          <a:xfrm>
            <a:off x="219456" y="3291840"/>
            <a:ext cx="3671092" cy="1200329"/>
          </a:xfrm>
          <a:prstGeom prst="rect">
            <a:avLst/>
          </a:prstGeom>
          <a:noFill/>
        </p:spPr>
        <p:txBody>
          <a:bodyPr wrap="square" rtlCol="0">
            <a:spAutoFit/>
          </a:bodyPr>
          <a:lstStyle/>
          <a:p>
            <a:r>
              <a:rPr lang="fr-FR" sz="2400" b="1">
                <a:solidFill>
                  <a:srgbClr val="FFFF00"/>
                </a:solidFill>
              </a:rPr>
              <a:t>Torre del Mangia à Sienne en Toscane (XIVe siècle).</a:t>
            </a:r>
            <a:endParaRPr lang="fr-FR" sz="2400" b="1" dirty="0">
              <a:solidFill>
                <a:srgbClr val="FFFF00"/>
              </a:solidFill>
            </a:endParaRPr>
          </a:p>
        </p:txBody>
      </p:sp>
    </p:spTree>
    <p:extLst>
      <p:ext uri="{BB962C8B-B14F-4D97-AF65-F5344CB8AC3E}">
        <p14:creationId xmlns:p14="http://schemas.microsoft.com/office/powerpoint/2010/main" val="639351469"/>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3E1D6104-DE9B-38FE-BB4A-71D02140BFCD}"/>
            </a:ext>
          </a:extLst>
        </p:cNvPr>
        <p:cNvGrpSpPr/>
        <p:nvPr/>
      </p:nvGrpSpPr>
      <p:grpSpPr>
        <a:xfrm>
          <a:off x="0" y="0"/>
          <a:ext cx="0" cy="0"/>
          <a:chOff x="0" y="0"/>
          <a:chExt cx="0" cy="0"/>
        </a:xfrm>
      </p:grpSpPr>
      <p:pic>
        <p:nvPicPr>
          <p:cNvPr id="3" name="Image 2" descr="Une image contenant plein air, ciel, bâtiment, eau&#10;&#10;Le contenu généré par l’IA peut être incorrect.">
            <a:extLst>
              <a:ext uri="{FF2B5EF4-FFF2-40B4-BE49-F238E27FC236}">
                <a16:creationId xmlns:a16="http://schemas.microsoft.com/office/drawing/2014/main" id="{557E52E0-3768-96D4-4A33-06593B01AC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91569" y="524268"/>
            <a:ext cx="10008861"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D326B1C-8CE3-75BB-7C27-42911BF47ECB}"/>
              </a:ext>
            </a:extLst>
          </p:cNvPr>
          <p:cNvSpPr txBox="1"/>
          <p:nvPr/>
        </p:nvSpPr>
        <p:spPr>
          <a:xfrm>
            <a:off x="3145536" y="6102899"/>
            <a:ext cx="8132064" cy="461665"/>
          </a:xfrm>
          <a:prstGeom prst="rect">
            <a:avLst/>
          </a:prstGeom>
          <a:noFill/>
        </p:spPr>
        <p:txBody>
          <a:bodyPr wrap="square" rtlCol="0">
            <a:spAutoFit/>
          </a:bodyPr>
          <a:lstStyle/>
          <a:p>
            <a:r>
              <a:rPr lang="fr-FR" sz="2400" b="1">
                <a:solidFill>
                  <a:schemeClr val="bg1"/>
                </a:solidFill>
              </a:rPr>
              <a:t>Palais des Doges à Venise (XIVe siècle).</a:t>
            </a:r>
            <a:endParaRPr lang="fr-FR" sz="2400" b="1" dirty="0">
              <a:solidFill>
                <a:schemeClr val="bg1"/>
              </a:solidFill>
            </a:endParaRPr>
          </a:p>
        </p:txBody>
      </p:sp>
    </p:spTree>
    <p:extLst>
      <p:ext uri="{BB962C8B-B14F-4D97-AF65-F5344CB8AC3E}">
        <p14:creationId xmlns:p14="http://schemas.microsoft.com/office/powerpoint/2010/main" val="1061654569"/>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A9ADD047-2D32-FEFB-DE6E-54DBF774F3D1}"/>
            </a:ext>
          </a:extLst>
        </p:cNvPr>
        <p:cNvGrpSpPr/>
        <p:nvPr/>
      </p:nvGrpSpPr>
      <p:grpSpPr>
        <a:xfrm>
          <a:off x="0" y="0"/>
          <a:ext cx="0" cy="0"/>
          <a:chOff x="0" y="0"/>
          <a:chExt cx="0" cy="0"/>
        </a:xfrm>
      </p:grpSpPr>
      <p:pic>
        <p:nvPicPr>
          <p:cNvPr id="3" name="Image 2" descr="Une image contenant bâtiment, plein air, toit, dôme&#10;&#10;Le contenu généré par l’IA peut être incorrect.">
            <a:extLst>
              <a:ext uri="{FF2B5EF4-FFF2-40B4-BE49-F238E27FC236}">
                <a16:creationId xmlns:a16="http://schemas.microsoft.com/office/drawing/2014/main" id="{9E0BB73C-2EA6-0BAE-B618-1FDB0066FF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9872" y="279000"/>
            <a:ext cx="8400000" cy="630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DB97323-C559-E3FD-8AD3-ED575833BE18}"/>
              </a:ext>
            </a:extLst>
          </p:cNvPr>
          <p:cNvSpPr txBox="1"/>
          <p:nvPr/>
        </p:nvSpPr>
        <p:spPr>
          <a:xfrm>
            <a:off x="9131808" y="3730752"/>
            <a:ext cx="3060192" cy="1200329"/>
          </a:xfrm>
          <a:prstGeom prst="rect">
            <a:avLst/>
          </a:prstGeom>
          <a:noFill/>
        </p:spPr>
        <p:txBody>
          <a:bodyPr wrap="square" rtlCol="0">
            <a:spAutoFit/>
          </a:bodyPr>
          <a:lstStyle/>
          <a:p>
            <a:r>
              <a:rPr lang="fr-FR" sz="2400" b="1"/>
              <a:t>Basilique San Petronio de Bologne (XIVe – XVe siècle).</a:t>
            </a:r>
            <a:endParaRPr lang="fr-FR" sz="2400" b="1" dirty="0"/>
          </a:p>
        </p:txBody>
      </p:sp>
    </p:spTree>
    <p:extLst>
      <p:ext uri="{BB962C8B-B14F-4D97-AF65-F5344CB8AC3E}">
        <p14:creationId xmlns:p14="http://schemas.microsoft.com/office/powerpoint/2010/main" val="1937948309"/>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EC65D157-265C-E94A-12F7-92D769D58B5E}"/>
            </a:ext>
          </a:extLst>
        </p:cNvPr>
        <p:cNvGrpSpPr/>
        <p:nvPr/>
      </p:nvGrpSpPr>
      <p:grpSpPr>
        <a:xfrm>
          <a:off x="0" y="0"/>
          <a:ext cx="0" cy="0"/>
          <a:chOff x="0" y="0"/>
          <a:chExt cx="0" cy="0"/>
        </a:xfrm>
      </p:grpSpPr>
      <p:pic>
        <p:nvPicPr>
          <p:cNvPr id="3" name="Image 2" descr="Une image contenant plein air, bâtiment, ciel, eau&#10;&#10;Le contenu généré par l’IA peut être incorrect.">
            <a:extLst>
              <a:ext uri="{FF2B5EF4-FFF2-40B4-BE49-F238E27FC236}">
                <a16:creationId xmlns:a16="http://schemas.microsoft.com/office/drawing/2014/main" id="{8AE271BC-4644-3CFF-2A1E-0C03935066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97748" y="279000"/>
            <a:ext cx="4196503" cy="6300000"/>
          </a:xfrm>
          <a:prstGeom prst="rect">
            <a:avLst/>
          </a:prstGeom>
          <a:ln w="889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5E954393-1130-24F1-D579-F6A29F813519}"/>
              </a:ext>
            </a:extLst>
          </p:cNvPr>
          <p:cNvSpPr txBox="1"/>
          <p:nvPr/>
        </p:nvSpPr>
        <p:spPr>
          <a:xfrm>
            <a:off x="304800" y="3645408"/>
            <a:ext cx="3692948" cy="1200329"/>
          </a:xfrm>
          <a:prstGeom prst="rect">
            <a:avLst/>
          </a:prstGeom>
          <a:noFill/>
        </p:spPr>
        <p:txBody>
          <a:bodyPr wrap="square" rtlCol="0">
            <a:spAutoFit/>
          </a:bodyPr>
          <a:lstStyle/>
          <a:p>
            <a:r>
              <a:rPr lang="fr-FR" sz="2400" b="1">
                <a:solidFill>
                  <a:srgbClr val="FFFF00"/>
                </a:solidFill>
              </a:rPr>
              <a:t>La basilique Santa Maria della Salute de Venise (XVIIe siècle).</a:t>
            </a:r>
            <a:endParaRPr lang="fr-FR" sz="2400" b="1" dirty="0">
              <a:solidFill>
                <a:srgbClr val="FFFF00"/>
              </a:solidFill>
            </a:endParaRPr>
          </a:p>
        </p:txBody>
      </p:sp>
    </p:spTree>
    <p:extLst>
      <p:ext uri="{BB962C8B-B14F-4D97-AF65-F5344CB8AC3E}">
        <p14:creationId xmlns:p14="http://schemas.microsoft.com/office/powerpoint/2010/main" val="3525381308"/>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C98520FB-3373-A35C-BF23-AAE94614F89C}"/>
            </a:ext>
          </a:extLst>
        </p:cNvPr>
        <p:cNvGrpSpPr/>
        <p:nvPr/>
      </p:nvGrpSpPr>
      <p:grpSpPr>
        <a:xfrm>
          <a:off x="0" y="0"/>
          <a:ext cx="0" cy="0"/>
          <a:chOff x="0" y="0"/>
          <a:chExt cx="0" cy="0"/>
        </a:xfrm>
      </p:grpSpPr>
      <p:pic>
        <p:nvPicPr>
          <p:cNvPr id="3" name="Image 2" descr="Une image contenant plein air, bateau, eau, embarcation&#10;&#10;Le contenu généré par l’IA peut être incorrect.">
            <a:extLst>
              <a:ext uri="{FF2B5EF4-FFF2-40B4-BE49-F238E27FC236}">
                <a16:creationId xmlns:a16="http://schemas.microsoft.com/office/drawing/2014/main" id="{2838067B-5BAF-9D30-9140-1C4C8966F7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769" y="279000"/>
            <a:ext cx="9487055"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4C2885B-5E46-2F0A-B9B7-FB0AA6972060}"/>
              </a:ext>
            </a:extLst>
          </p:cNvPr>
          <p:cNvSpPr txBox="1"/>
          <p:nvPr/>
        </p:nvSpPr>
        <p:spPr>
          <a:xfrm>
            <a:off x="9857591" y="2731008"/>
            <a:ext cx="2072640" cy="2308324"/>
          </a:xfrm>
          <a:prstGeom prst="rect">
            <a:avLst/>
          </a:prstGeom>
          <a:noFill/>
        </p:spPr>
        <p:txBody>
          <a:bodyPr wrap="square" rtlCol="0">
            <a:spAutoFit/>
          </a:bodyPr>
          <a:lstStyle/>
          <a:p>
            <a:r>
              <a:rPr lang="fr-FR" sz="2400" b="1" dirty="0">
                <a:solidFill>
                  <a:srgbClr val="FFFF00"/>
                </a:solidFill>
              </a:rPr>
              <a:t>Le pont du Rialto à Venise au-dessus du Grand Canal (XVIe siècle).</a:t>
            </a:r>
          </a:p>
        </p:txBody>
      </p:sp>
    </p:spTree>
    <p:extLst>
      <p:ext uri="{BB962C8B-B14F-4D97-AF65-F5344CB8AC3E}">
        <p14:creationId xmlns:p14="http://schemas.microsoft.com/office/powerpoint/2010/main" val="515107270"/>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8009BF9B-4D4F-E813-B8AF-51589E31CE4F}"/>
            </a:ext>
          </a:extLst>
        </p:cNvPr>
        <p:cNvGrpSpPr/>
        <p:nvPr/>
      </p:nvGrpSpPr>
      <p:grpSpPr>
        <a:xfrm>
          <a:off x="0" y="0"/>
          <a:ext cx="0" cy="0"/>
          <a:chOff x="0" y="0"/>
          <a:chExt cx="0" cy="0"/>
        </a:xfrm>
      </p:grpSpPr>
      <p:pic>
        <p:nvPicPr>
          <p:cNvPr id="3" name="Image 2" descr="Une image contenant art, Sculpture sur pierre, Sculpture, mythologie&#10;&#10;Le contenu généré par l’IA peut être incorrect.">
            <a:extLst>
              <a:ext uri="{FF2B5EF4-FFF2-40B4-BE49-F238E27FC236}">
                <a16:creationId xmlns:a16="http://schemas.microsoft.com/office/drawing/2014/main" id="{C1482CAC-38C8-BED6-6CA5-FA5C72C1FF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88843" y="279000"/>
            <a:ext cx="6014313"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202082D-C09D-DDCC-4988-2CD1D11E43B7}"/>
              </a:ext>
            </a:extLst>
          </p:cNvPr>
          <p:cNvSpPr txBox="1"/>
          <p:nvPr/>
        </p:nvSpPr>
        <p:spPr>
          <a:xfrm>
            <a:off x="3486912" y="6117335"/>
            <a:ext cx="5835700" cy="461665"/>
          </a:xfrm>
          <a:prstGeom prst="rect">
            <a:avLst/>
          </a:prstGeom>
          <a:noFill/>
        </p:spPr>
        <p:txBody>
          <a:bodyPr wrap="square" rtlCol="0">
            <a:spAutoFit/>
          </a:bodyPr>
          <a:lstStyle/>
          <a:p>
            <a:r>
              <a:rPr lang="fr-FR" sz="2400" b="1">
                <a:solidFill>
                  <a:schemeClr val="bg1"/>
                </a:solidFill>
              </a:rPr>
              <a:t>La Pietà de Michel-Ange (XVe siècle).</a:t>
            </a:r>
            <a:endParaRPr lang="fr-FR" sz="2400" b="1" dirty="0">
              <a:solidFill>
                <a:schemeClr val="bg1"/>
              </a:solidFill>
            </a:endParaRPr>
          </a:p>
        </p:txBody>
      </p:sp>
    </p:spTree>
    <p:extLst>
      <p:ext uri="{BB962C8B-B14F-4D97-AF65-F5344CB8AC3E}">
        <p14:creationId xmlns:p14="http://schemas.microsoft.com/office/powerpoint/2010/main" val="2474197737"/>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4FD173C9-ADE1-8998-B933-38B0CBC8DC17}"/>
            </a:ext>
          </a:extLst>
        </p:cNvPr>
        <p:cNvGrpSpPr/>
        <p:nvPr/>
      </p:nvGrpSpPr>
      <p:grpSpPr>
        <a:xfrm>
          <a:off x="0" y="0"/>
          <a:ext cx="0" cy="0"/>
          <a:chOff x="0" y="0"/>
          <a:chExt cx="0" cy="0"/>
        </a:xfrm>
      </p:grpSpPr>
      <p:pic>
        <p:nvPicPr>
          <p:cNvPr id="3" name="Image 2" descr="Une image contenant peinture, Visage humain, portrait, femme&#10;&#10;Le contenu généré par l’IA peut être incorrect.">
            <a:extLst>
              <a:ext uri="{FF2B5EF4-FFF2-40B4-BE49-F238E27FC236}">
                <a16:creationId xmlns:a16="http://schemas.microsoft.com/office/drawing/2014/main" id="{61A4E446-AD29-C49D-261A-339B7B1575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31234" y="279000"/>
            <a:ext cx="4228189"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9C78238-C0A0-CDB6-A521-A43DC0823D49}"/>
              </a:ext>
            </a:extLst>
          </p:cNvPr>
          <p:cNvSpPr txBox="1"/>
          <p:nvPr/>
        </p:nvSpPr>
        <p:spPr>
          <a:xfrm>
            <a:off x="158496" y="3429000"/>
            <a:ext cx="3572256" cy="1200329"/>
          </a:xfrm>
          <a:prstGeom prst="rect">
            <a:avLst/>
          </a:prstGeom>
          <a:noFill/>
        </p:spPr>
        <p:txBody>
          <a:bodyPr wrap="square" rtlCol="0">
            <a:spAutoFit/>
          </a:bodyPr>
          <a:lstStyle/>
          <a:p>
            <a:r>
              <a:rPr lang="fr-FR" sz="2400" b="1">
                <a:solidFill>
                  <a:srgbClr val="FFFF00"/>
                </a:solidFill>
              </a:rPr>
              <a:t>Portrait de Mona Lisa (la Joconde) de Léonard de Vinci, (XVIe siècle).</a:t>
            </a:r>
            <a:endParaRPr lang="fr-FR" sz="2400" b="1" dirty="0">
              <a:solidFill>
                <a:srgbClr val="FFFF00"/>
              </a:solidFill>
            </a:endParaRPr>
          </a:p>
        </p:txBody>
      </p:sp>
    </p:spTree>
    <p:extLst>
      <p:ext uri="{BB962C8B-B14F-4D97-AF65-F5344CB8AC3E}">
        <p14:creationId xmlns:p14="http://schemas.microsoft.com/office/powerpoint/2010/main" val="3546086745"/>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1F79BF07-1CEB-0846-B4D7-560C62ECCEFD}"/>
            </a:ext>
          </a:extLst>
        </p:cNvPr>
        <p:cNvGrpSpPr/>
        <p:nvPr/>
      </p:nvGrpSpPr>
      <p:grpSpPr>
        <a:xfrm>
          <a:off x="0" y="0"/>
          <a:ext cx="0" cy="0"/>
          <a:chOff x="0" y="0"/>
          <a:chExt cx="0" cy="0"/>
        </a:xfrm>
      </p:grpSpPr>
      <p:pic>
        <p:nvPicPr>
          <p:cNvPr id="3" name="Image 2" descr="Une image contenant peinture, art, église, bâtiment&#10;&#10;Le contenu généré par l’IA peut être incorrect.">
            <a:extLst>
              <a:ext uri="{FF2B5EF4-FFF2-40B4-BE49-F238E27FC236}">
                <a16:creationId xmlns:a16="http://schemas.microsoft.com/office/drawing/2014/main" id="{2854A712-7BEE-8455-F783-B52F3A26A9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608"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D15CEF6-0616-9035-5F79-B69BBBE60A62}"/>
              </a:ext>
            </a:extLst>
          </p:cNvPr>
          <p:cNvSpPr txBox="1"/>
          <p:nvPr/>
        </p:nvSpPr>
        <p:spPr>
          <a:xfrm>
            <a:off x="8912352" y="3429000"/>
            <a:ext cx="3450336" cy="1200329"/>
          </a:xfrm>
          <a:prstGeom prst="rect">
            <a:avLst/>
          </a:prstGeom>
          <a:noFill/>
        </p:spPr>
        <p:txBody>
          <a:bodyPr wrap="square" rtlCol="0">
            <a:spAutoFit/>
          </a:bodyPr>
          <a:lstStyle/>
          <a:p>
            <a:r>
              <a:rPr lang="fr-FR" sz="2400" b="1">
                <a:solidFill>
                  <a:srgbClr val="FFFF00"/>
                </a:solidFill>
              </a:rPr>
              <a:t>La voûte de la chapelle Sixtine par Michel-Ange, (XVIe siècle).</a:t>
            </a:r>
            <a:endParaRPr lang="fr-FR" sz="2400" b="1" dirty="0">
              <a:solidFill>
                <a:srgbClr val="FFFF00"/>
              </a:solidFill>
            </a:endParaRPr>
          </a:p>
        </p:txBody>
      </p:sp>
    </p:spTree>
    <p:extLst>
      <p:ext uri="{BB962C8B-B14F-4D97-AF65-F5344CB8AC3E}">
        <p14:creationId xmlns:p14="http://schemas.microsoft.com/office/powerpoint/2010/main" val="888997124"/>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bâtiment&#10;&#10;Le contenu généré par l’IA peut être incorrect.">
            <a:extLst>
              <a:ext uri="{FF2B5EF4-FFF2-40B4-BE49-F238E27FC236}">
                <a16:creationId xmlns:a16="http://schemas.microsoft.com/office/drawing/2014/main" id="{8AD9AD04-EAA8-8E5D-93F5-B798E29ABD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6148" y="368837"/>
            <a:ext cx="4822327" cy="324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EA0CE3C-FC8F-0CAE-F385-1BC8CCFE9D97}"/>
              </a:ext>
            </a:extLst>
          </p:cNvPr>
          <p:cNvSpPr txBox="1"/>
          <p:nvPr/>
        </p:nvSpPr>
        <p:spPr>
          <a:xfrm>
            <a:off x="153508" y="3803904"/>
            <a:ext cx="5364480" cy="830997"/>
          </a:xfrm>
          <a:prstGeom prst="rect">
            <a:avLst/>
          </a:prstGeom>
          <a:noFill/>
        </p:spPr>
        <p:txBody>
          <a:bodyPr wrap="square" rtlCol="0">
            <a:spAutoFit/>
          </a:bodyPr>
          <a:lstStyle/>
          <a:p>
            <a:r>
              <a:rPr lang="fr-FR" sz="2400" b="1" dirty="0">
                <a:solidFill>
                  <a:srgbClr val="FFFF00"/>
                </a:solidFill>
              </a:rPr>
              <a:t> Le Grand Canal , vu depuis le Pont de l'Académie , Venise, Italie.</a:t>
            </a:r>
          </a:p>
        </p:txBody>
      </p:sp>
      <p:pic>
        <p:nvPicPr>
          <p:cNvPr id="6" name="Image 5" descr="Une image contenant plein air, ciel, bâtiment, monument&#10;&#10;Le contenu généré par l’IA peut être incorrect.">
            <a:extLst>
              <a:ext uri="{FF2B5EF4-FFF2-40B4-BE49-F238E27FC236}">
                <a16:creationId xmlns:a16="http://schemas.microsoft.com/office/drawing/2014/main" id="{8A0B8A92-8998-7BAF-D5B7-6BA614ADE42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74013" y="3608837"/>
            <a:ext cx="5110828" cy="2952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37436391-F943-C246-500D-248571F8CF79}"/>
              </a:ext>
            </a:extLst>
          </p:cNvPr>
          <p:cNvSpPr txBox="1"/>
          <p:nvPr/>
        </p:nvSpPr>
        <p:spPr>
          <a:xfrm>
            <a:off x="4023360" y="5798114"/>
            <a:ext cx="5688841" cy="461665"/>
          </a:xfrm>
          <a:prstGeom prst="rect">
            <a:avLst/>
          </a:prstGeom>
          <a:noFill/>
        </p:spPr>
        <p:txBody>
          <a:bodyPr wrap="square" rtlCol="0">
            <a:spAutoFit/>
          </a:bodyPr>
          <a:lstStyle/>
          <a:p>
            <a:r>
              <a:rPr lang="fr-FR" sz="2400" b="1">
                <a:solidFill>
                  <a:srgbClr val="FFFF00"/>
                </a:solidFill>
              </a:rPr>
              <a:t>Autel de la Patrie</a:t>
            </a:r>
            <a:endParaRPr lang="fr-FR" sz="2400" b="1" dirty="0">
              <a:solidFill>
                <a:srgbClr val="FFFF00"/>
              </a:solidFill>
            </a:endParaRPr>
          </a:p>
        </p:txBody>
      </p:sp>
      <p:sp>
        <p:nvSpPr>
          <p:cNvPr id="8" name="ZoneTexte 7">
            <a:extLst>
              <a:ext uri="{FF2B5EF4-FFF2-40B4-BE49-F238E27FC236}">
                <a16:creationId xmlns:a16="http://schemas.microsoft.com/office/drawing/2014/main" id="{CCD315B4-93FD-6486-E4B6-92DD2CC149AC}"/>
              </a:ext>
            </a:extLst>
          </p:cNvPr>
          <p:cNvSpPr txBox="1"/>
          <p:nvPr/>
        </p:nvSpPr>
        <p:spPr>
          <a:xfrm>
            <a:off x="6674013" y="481553"/>
            <a:ext cx="4822327" cy="1077218"/>
          </a:xfrm>
          <a:prstGeom prst="rect">
            <a:avLst/>
          </a:prstGeom>
          <a:noFill/>
        </p:spPr>
        <p:txBody>
          <a:bodyPr wrap="square" rtlCol="0">
            <a:spAutoFit/>
          </a:bodyPr>
          <a:lstStyle/>
          <a:p>
            <a:r>
              <a:rPr lang="fr-FR" sz="3200" b="1" dirty="0">
                <a:solidFill>
                  <a:srgbClr val="FFFF00"/>
                </a:solidFill>
              </a:rPr>
              <a:t>Lorient Vous A Proposé Une Promenade En Italie</a:t>
            </a:r>
          </a:p>
        </p:txBody>
      </p:sp>
      <p:sp>
        <p:nvSpPr>
          <p:cNvPr id="9" name="ZoneTexte 8">
            <a:extLst>
              <a:ext uri="{FF2B5EF4-FFF2-40B4-BE49-F238E27FC236}">
                <a16:creationId xmlns:a16="http://schemas.microsoft.com/office/drawing/2014/main" id="{E812548D-7269-70C7-6670-72F235EB3F45}"/>
              </a:ext>
            </a:extLst>
          </p:cNvPr>
          <p:cNvSpPr txBox="1"/>
          <p:nvPr/>
        </p:nvSpPr>
        <p:spPr>
          <a:xfrm>
            <a:off x="6215509" y="1718906"/>
            <a:ext cx="6027836" cy="1569660"/>
          </a:xfrm>
          <a:prstGeom prst="rect">
            <a:avLst/>
          </a:prstGeom>
          <a:noFill/>
        </p:spPr>
        <p:txBody>
          <a:bodyPr wrap="square" rtlCol="0">
            <a:spAutoFit/>
          </a:bodyPr>
          <a:lstStyle/>
          <a:p>
            <a:r>
              <a:rPr lang="fr-FR" sz="3200" b="1" dirty="0">
                <a:solidFill>
                  <a:srgbClr val="FFFF00"/>
                </a:solidFill>
              </a:rPr>
              <a:t>Les Images Et Le Son Du Net </a:t>
            </a:r>
          </a:p>
          <a:p>
            <a:endParaRPr lang="fr-FR" sz="3200" b="1" dirty="0">
              <a:solidFill>
                <a:srgbClr val="FFFF00"/>
              </a:solidFill>
            </a:endParaRPr>
          </a:p>
          <a:p>
            <a:r>
              <a:rPr lang="fr-FR" sz="3200" b="1" dirty="0">
                <a:solidFill>
                  <a:srgbClr val="FFFF00"/>
                </a:solidFill>
              </a:rPr>
              <a:t>                          Daniel</a:t>
            </a:r>
          </a:p>
        </p:txBody>
      </p:sp>
    </p:spTree>
    <p:extLst>
      <p:ext uri="{BB962C8B-B14F-4D97-AF65-F5344CB8AC3E}">
        <p14:creationId xmlns:p14="http://schemas.microsoft.com/office/powerpoint/2010/main" val="1423154304"/>
      </p:ext>
    </p:extLst>
  </p:cSld>
  <p:clrMapOvr>
    <a:masterClrMapping/>
  </p:clrMapOvr>
  <mc:AlternateContent xmlns:mc="http://schemas.openxmlformats.org/markup-compatibility/2006">
    <mc:Choice xmlns:p14="http://schemas.microsoft.com/office/powerpoint/2010/main" Requires="p14">
      <p:transition spd="slow" p14:dur="5000" advClick="0" advTm="10000">
        <p14:shred/>
      </p:transition>
    </mc:Choice>
    <mc:Fallback>
      <p:transition spd="slow" advClick="0" advTm="10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93</TotalTime>
  <Words>457</Words>
  <Application>Microsoft Office PowerPoint</Application>
  <PresentationFormat>Grand écran</PresentationFormat>
  <Paragraphs>37</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7</cp:revision>
  <dcterms:created xsi:type="dcterms:W3CDTF">2025-02-28T10:54:19Z</dcterms:created>
  <dcterms:modified xsi:type="dcterms:W3CDTF">2025-06-27T08:32:45Z</dcterms:modified>
</cp:coreProperties>
</file>