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pptx" ContentType="application/vnd.openxmlformats-officedocument.presentationml.presentation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330" r:id="rId3"/>
    <p:sldId id="331" r:id="rId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8v81BHGicw2THvRZDegbOQ==" hashData="7sHDpMUXkWl3TaYZ95bXdq5/9Z6d5rtgNro4naAwpVld6lsiTSRuiMg2uVnLwzc3KoYLK/8DlA70RhisATk09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7" autoAdjust="0"/>
    <p:restoredTop sz="86375" autoAdjust="0"/>
  </p:normalViewPr>
  <p:slideViewPr>
    <p:cSldViewPr snapToGrid="0">
      <p:cViewPr varScale="1">
        <p:scale>
          <a:sx n="39" d="100"/>
          <a:sy n="39" d="100"/>
        </p:scale>
        <p:origin x="1077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0294CD8B-46AC-4D65-AFEF-0D758911C8D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78AD9A0-F290-4A32-B783-0AFF36C57B2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000FE5E-A3A5-461E-951A-BE8523E8704A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63312C29-8949-47BA-8F9B-DF3046CD8D8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71C65E0B-6977-4C91-8502-93B4BED7C7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fr-CH" noProof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2319C55-A900-4571-B14D-B23AC124979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F9F364A-146B-4F74-A20D-EBF48F1CAA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F9D3C269-DCBD-4FF6-88CE-7CF73FDEAFDE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7519609-EA95-48AE-92CE-E1A6B5BC3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18A84-13A2-4774-B0F3-FEE09A9D8D12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23B047-F5E2-4B13-A052-38B7F171A9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4D76B4-2364-4F36-AEC0-D9C64A858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FB063D-D7A6-4F78-B1F2-D9300782B973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642805931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BC4ACF2-1DC5-4B9C-A1B0-A33F5D8369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7162C-9762-42C5-BB28-1064E8B1CF05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32A534-439C-4EEA-9B97-4897AD142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99F8762-1224-4592-9342-2FB093F4F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2BE8E6-A864-43D1-BC67-40E9B785763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968369456"/>
      </p:ext>
    </p:extLst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649079-EEA0-46AA-9F81-4CCBA1B3F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8737B-AF42-4E10-A51C-969E8EBA206A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55A0039-5C5F-4CA0-9838-E82E8DC78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E7EF31-36E2-4573-904F-A5A24976D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3D18F7-4EFA-4EDC-BD5D-824EDB7B101D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347459311"/>
      </p:ext>
    </p:extLst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0C72F1D3-B714-4349-A10A-3724AEE63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7934D-8CD0-4550-8BE6-40B08048443D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29CD2AD7-D1E9-4D76-99C6-3159FFEE6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B0F697C7-AF46-4C7B-8401-76CB26124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7ACF1C-183D-40E9-BB17-C7FE2C7A01B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620243756"/>
      </p:ext>
    </p:extLst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3FCA0349-139A-4E55-8D92-4E1DFE4121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58D492-C5C5-4B8F-9E54-1D5FA8CC7966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397B181D-CE6C-4941-BB11-9A02CC996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A1EFC41E-6BF3-449B-B231-B7F52112D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E8AB20-48AF-4AB5-BFC8-3AB6F552BD9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076521065"/>
      </p:ext>
    </p:extLst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BB768768-0E63-4C12-971A-0CD5CD0DC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B3040-4ACE-4137-AEDB-4F851F0116FF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895ADD83-2613-47AD-8EA6-28F94746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0BA1843E-1EF6-4540-A512-67E7BECA0F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81AA0C-05FB-4B59-B2E6-9019C924A633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558447592"/>
      </p:ext>
    </p:extLst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C0D2A647-9C7B-425B-BF75-308359E48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44A16-F034-47CE-A24D-E4E6E3587495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A913F30B-E308-4A0F-85DD-9EE36CB72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C48D0334-7365-4ABD-AF46-47B4B98C3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E28C3E-AC09-4987-B35D-CBF3DC6A69E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200566546"/>
      </p:ext>
    </p:extLst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FA2E89EA-078E-4AB3-AFF7-438BE53E4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B1EC0-932C-4579-93AD-30B60C8D869A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A5F499D5-6C2D-4667-AC2A-CA0FE3B49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362C1AB-A3D5-4BAC-BC18-A501BEF90E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8AE1F-55BC-4EF6-AE23-A23BEA17DF5C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10324329"/>
      </p:ext>
    </p:extLst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501A4636-196D-4CBC-9DA0-5C3458CED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70BFC-2FE9-4FA6-8AD4-48406D61EB8C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05892D4C-62D2-4EAE-A652-B44234B16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282ABAAA-9BB0-4A37-ABBE-36BBE0DF7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7F013B-CDE7-4C43-9130-262AEE74764E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68471268"/>
      </p:ext>
    </p:extLst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A40C0F5-DDA2-469F-9BD2-968D63F55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154B6-61E6-4910-9CA0-B7CB6DBAC355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264F13-CCC9-431A-BBF3-1E2555FAE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E6B60AD-3590-4D6D-BA37-F427FF147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D90B45-D00F-48CB-B43A-73DE234EE89D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26913095"/>
      </p:ext>
    </p:extLst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CE5D781-E1FE-495B-9468-42DFCA3B4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D5FCE-45BD-4D8E-B8DF-F410CBEBCC07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3EF5D-ED6D-4B58-927C-22BC55CBA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B4E745-E1C1-466B-86D8-8A50628F5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796D67-62EA-4555-B22B-AD489885D92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836229771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0E0C6D61-C3D4-4944-9CDC-8BACFACE22A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F10B39E3-64C7-4DD7-87AD-6C961FFC79D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3E5781-CB2C-4843-AE2A-60F0EFFEDC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8DD9E15-6A97-4BCA-A603-5CB802018CB2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457C930-F2BF-44ED-9BFA-4FD5F300C2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7F1AC5A-32CD-4A5D-8897-1966AE9B50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C544127B-3EA0-4AFE-8D94-B795546BF256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audio" Target="../media/audio11.wav"/><Relationship Id="rId18" Type="http://schemas.openxmlformats.org/officeDocument/2006/relationships/audio" Target="../media/audio16.wav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12" Type="http://schemas.openxmlformats.org/officeDocument/2006/relationships/audio" Target="../media/audio10.wav"/><Relationship Id="rId17" Type="http://schemas.openxmlformats.org/officeDocument/2006/relationships/audio" Target="../media/audio15.wav"/><Relationship Id="rId2" Type="http://schemas.openxmlformats.org/officeDocument/2006/relationships/image" Target="../media/image1.emf"/><Relationship Id="rId16" Type="http://schemas.openxmlformats.org/officeDocument/2006/relationships/audio" Target="../media/audio14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5" Type="http://schemas.openxmlformats.org/officeDocument/2006/relationships/audio" Target="../media/audio3.wav"/><Relationship Id="rId15" Type="http://schemas.openxmlformats.org/officeDocument/2006/relationships/audio" Target="../media/audio13.wav"/><Relationship Id="rId10" Type="http://schemas.openxmlformats.org/officeDocument/2006/relationships/audio" Target="../media/audio8.wav"/><Relationship Id="rId19" Type="http://schemas.openxmlformats.org/officeDocument/2006/relationships/image" Target="../media/image2.png"/><Relationship Id="rId4" Type="http://schemas.openxmlformats.org/officeDocument/2006/relationships/audio" Target="../media/audio2.wav"/><Relationship Id="rId9" Type="http://schemas.openxmlformats.org/officeDocument/2006/relationships/audio" Target="../media/audio7.wav"/><Relationship Id="rId14" Type="http://schemas.openxmlformats.org/officeDocument/2006/relationships/audio" Target="../media/audio12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package" Target="../embeddings/Microsoft_PowerPoint_Presentation.pptx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D4A8FF71-53E3-4F17-9975-53CB52FE2BB7}"/>
              </a:ext>
            </a:extLst>
          </p:cNvPr>
          <p:cNvSpPr txBox="1"/>
          <p:nvPr/>
        </p:nvSpPr>
        <p:spPr>
          <a:xfrm>
            <a:off x="8277974" y="401750"/>
            <a:ext cx="423546" cy="2636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H" sz="1050" b="1" dirty="0">
                <a:solidFill>
                  <a:srgbClr val="FF0000"/>
                </a:solidFill>
                <a:latin typeface="+mn-lt"/>
                <a:cs typeface="+mn-cs"/>
              </a:rPr>
              <a:t>EXIT</a:t>
            </a:r>
          </a:p>
        </p:txBody>
      </p:sp>
      <p:pic>
        <p:nvPicPr>
          <p:cNvPr id="2052" name="Image 5" descr="1.emf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9C48476-0460-4B2A-9954-1A25C09AEC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950" y="401750"/>
            <a:ext cx="240537" cy="238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A3BE96C-566A-45BC-9C75-163309BB05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3670" y="9000"/>
            <a:ext cx="7177494" cy="862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CH" altLang="fr-FR" sz="4800">
                <a:solidFill>
                  <a:srgbClr val="FF0000"/>
                </a:solidFill>
                <a:latin typeface="Monotype Corsiva" panose="03010101010201010101" pitchFamily="66" charset="0"/>
              </a:rPr>
              <a:t>Sylvie Vartan</a:t>
            </a:r>
            <a:endParaRPr lang="fr-CH" altLang="fr-FR" sz="48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43021D4-4DBD-4F88-B935-D53E34B0DA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4466" y="791093"/>
            <a:ext cx="4095067" cy="383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CH" altLang="fr-FR" dirty="0">
                <a:solidFill>
                  <a:srgbClr val="FFFF00"/>
                </a:solidFill>
              </a:rPr>
              <a:t>Clic sur le Titre de ton choix</a:t>
            </a:r>
          </a:p>
        </p:txBody>
      </p:sp>
      <p:sp>
        <p:nvSpPr>
          <p:cNvPr id="3" name="ZoneTexte 15">
            <a:extLst>
              <a:ext uri="{FF2B5EF4-FFF2-40B4-BE49-F238E27FC236}">
                <a16:creationId xmlns:a16="http://schemas.microsoft.com/office/drawing/2014/main" id="{EECCA584-0D7E-9394-089B-34B5BDC209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7715" y="1052155"/>
            <a:ext cx="1137237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3" name="Aladino.wav"/>
                </a:hlinkClick>
              </a:rPr>
              <a:t>ALADINO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6" name="ZoneTexte 15">
            <a:extLst>
              <a:ext uri="{FF2B5EF4-FFF2-40B4-BE49-F238E27FC236}">
                <a16:creationId xmlns:a16="http://schemas.microsoft.com/office/drawing/2014/main" id="{3F0F55DC-A36D-5120-7598-8D852BE411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4318" y="5354073"/>
            <a:ext cx="2007312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4" name="Irrésistiblement.wav"/>
                </a:hlinkClick>
              </a:rPr>
              <a:t>IRRÉSISTIBLEMENT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1" name="ZoneTexte 15">
            <a:extLst>
              <a:ext uri="{FF2B5EF4-FFF2-40B4-BE49-F238E27FC236}">
                <a16:creationId xmlns:a16="http://schemas.microsoft.com/office/drawing/2014/main" id="{110624A7-AA3E-F712-4E80-FDACCC5B7F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7715" y="2515707"/>
            <a:ext cx="1436166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5" name="Ce jour-là.wav"/>
                </a:hlinkClick>
              </a:rPr>
              <a:t>CE JOUR-LÀ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4" name="ZoneTexte 15">
            <a:extLst>
              <a:ext uri="{FF2B5EF4-FFF2-40B4-BE49-F238E27FC236}">
                <a16:creationId xmlns:a16="http://schemas.microsoft.com/office/drawing/2014/main" id="{936CC4B5-2DFA-6CC0-3BE6-D1D30ED8FD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6314" y="5414124"/>
            <a:ext cx="1870710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6" name="Baby c'est vous.wav"/>
                </a:hlinkClick>
              </a:rPr>
              <a:t>BABY C’EST VOUS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5" name="ZoneTexte 15">
            <a:extLst>
              <a:ext uri="{FF2B5EF4-FFF2-40B4-BE49-F238E27FC236}">
                <a16:creationId xmlns:a16="http://schemas.microsoft.com/office/drawing/2014/main" id="{490ADDCA-058D-4947-C0AE-28816B320B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043736"/>
            <a:ext cx="2213001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7" name="Comme un Garçon.wav"/>
                </a:hlinkClick>
              </a:rPr>
              <a:t>COMME UN </a:t>
            </a:r>
            <a:r>
              <a:rPr lang="fr-CH" altLang="fr-FR" dirty="0" err="1">
                <a:solidFill>
                  <a:srgbClr val="FFFF00"/>
                </a:solidFill>
                <a:hlinkClick r:id="" action="ppaction://noaction">
                  <a:snd r:embed="rId7" name="Comme un Garçon.wav"/>
                </a:hlinkClick>
              </a:rPr>
              <a:t>GAR</a:t>
            </a:r>
            <a:r>
              <a:rPr lang="fr-CH" altLang="fr-FR" sz="2400" dirty="0" err="1">
                <a:solidFill>
                  <a:srgbClr val="FFFF00"/>
                </a:solidFill>
                <a:hlinkClick r:id="" action="ppaction://noaction">
                  <a:snd r:embed="rId7" name="Comme un Garçon.wav"/>
                </a:hlinkClick>
              </a:rPr>
              <a:t>ç</a:t>
            </a:r>
            <a:r>
              <a:rPr lang="fr-CH" altLang="fr-FR" dirty="0" err="1">
                <a:solidFill>
                  <a:srgbClr val="FFFF00"/>
                </a:solidFill>
                <a:hlinkClick r:id="" action="ppaction://noaction">
                  <a:snd r:embed="rId7" name="Comme un Garçon.wav"/>
                </a:hlinkClick>
              </a:rPr>
              <a:t>ON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6" name="ZoneTexte 15">
            <a:extLst>
              <a:ext uri="{FF2B5EF4-FFF2-40B4-BE49-F238E27FC236}">
                <a16:creationId xmlns:a16="http://schemas.microsoft.com/office/drawing/2014/main" id="{D5226500-6B04-991B-6971-89BD858893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8232" y="4674251"/>
            <a:ext cx="1511855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8" name="Danse ta vie.wav"/>
                </a:hlinkClick>
              </a:rPr>
              <a:t>DANSE TA VIE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7" name="ZoneTexte 15">
            <a:extLst>
              <a:ext uri="{FF2B5EF4-FFF2-40B4-BE49-F238E27FC236}">
                <a16:creationId xmlns:a16="http://schemas.microsoft.com/office/drawing/2014/main" id="{65264446-351C-325C-2BF7-D0F5802824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8233" y="1770662"/>
            <a:ext cx="1123406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9" name="Dansons.wav"/>
                </a:hlinkClick>
              </a:rPr>
              <a:t>DANSONS 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8" name="ZoneTexte 15">
            <a:extLst>
              <a:ext uri="{FF2B5EF4-FFF2-40B4-BE49-F238E27FC236}">
                <a16:creationId xmlns:a16="http://schemas.microsoft.com/office/drawing/2014/main" id="{ECAAF916-0658-6104-8269-AA614AE4BF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8233" y="3955744"/>
            <a:ext cx="1511855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0" name="Deux mains.wav"/>
                </a:hlinkClick>
              </a:rPr>
              <a:t>DEUX MAINS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9" name="ZoneTexte 15">
            <a:extLst>
              <a:ext uri="{FF2B5EF4-FFF2-40B4-BE49-F238E27FC236}">
                <a16:creationId xmlns:a16="http://schemas.microsoft.com/office/drawing/2014/main" id="{38F6261B-0A01-1A36-6CB4-BB2F5D2AD2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34364" y="3218076"/>
            <a:ext cx="1605963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1" name="Gonna Cry.wav"/>
                </a:hlinkClick>
              </a:rPr>
              <a:t>    GONNA CRY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0" name="ZoneTexte 15">
            <a:extLst>
              <a:ext uri="{FF2B5EF4-FFF2-40B4-BE49-F238E27FC236}">
                <a16:creationId xmlns:a16="http://schemas.microsoft.com/office/drawing/2014/main" id="{F5FF1715-1002-C5CF-98A8-7FB02819F8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21474" y="3903167"/>
            <a:ext cx="1870710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2" name="La Drôle De Fin.wav"/>
                </a:hlinkClick>
              </a:rPr>
              <a:t>LA DRÔLE DE FIN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1" name="ZoneTexte 15">
            <a:extLst>
              <a:ext uri="{FF2B5EF4-FFF2-40B4-BE49-F238E27FC236}">
                <a16:creationId xmlns:a16="http://schemas.microsoft.com/office/drawing/2014/main" id="{D11EB2A1-F203-C7B9-52B0-C57A60F5FC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71083" y="2521083"/>
            <a:ext cx="1511855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3" name="La Maritza.wav"/>
                </a:hlinkClick>
              </a:rPr>
              <a:t>LA MARITZA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2" name="ZoneTexte 15">
            <a:extLst>
              <a:ext uri="{FF2B5EF4-FFF2-40B4-BE49-F238E27FC236}">
                <a16:creationId xmlns:a16="http://schemas.microsoft.com/office/drawing/2014/main" id="{32798C15-9272-1222-1AEE-2F62A737CE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0329" y="1035380"/>
            <a:ext cx="1511855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4" name="Nicolas .wav"/>
                </a:hlinkClick>
              </a:rPr>
              <a:t>NICOLAS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3" name="ZoneTexte 15">
            <a:extLst>
              <a:ext uri="{FF2B5EF4-FFF2-40B4-BE49-F238E27FC236}">
                <a16:creationId xmlns:a16="http://schemas.microsoft.com/office/drawing/2014/main" id="{2AE91F4D-6695-D80A-14F1-BED5150A64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30865" y="1760833"/>
            <a:ext cx="1511855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5" name="Personne.wav"/>
                </a:hlinkClick>
              </a:rPr>
              <a:t>PERSONNE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4" name="ZoneTexte 15">
            <a:extLst>
              <a:ext uri="{FF2B5EF4-FFF2-40B4-BE49-F238E27FC236}">
                <a16:creationId xmlns:a16="http://schemas.microsoft.com/office/drawing/2014/main" id="{517787D4-C06D-4AEC-790F-A4F21CC77C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53514" y="4674252"/>
            <a:ext cx="1793432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6" name="Quand tu es là.wav"/>
                </a:hlinkClick>
              </a:rPr>
              <a:t>QUAND TU ES LÀ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5" name="ZoneTexte 15">
            <a:extLst>
              <a:ext uri="{FF2B5EF4-FFF2-40B4-BE49-F238E27FC236}">
                <a16:creationId xmlns:a16="http://schemas.microsoft.com/office/drawing/2014/main" id="{5F44F3FA-789D-0CB2-AA9D-CA8517941C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66375" y="3230796"/>
            <a:ext cx="1511855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7" name="Si Je Chante.wav"/>
                </a:hlinkClick>
              </a:rPr>
              <a:t>SI JE CHANTE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6" name="ZoneTexte 15">
            <a:extLst>
              <a:ext uri="{FF2B5EF4-FFF2-40B4-BE49-F238E27FC236}">
                <a16:creationId xmlns:a16="http://schemas.microsoft.com/office/drawing/2014/main" id="{1895BBE4-7252-E576-24E1-DE6647DFE3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70518" y="6063786"/>
            <a:ext cx="2912983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8" name="Tous mes Copains.wav"/>
                </a:hlinkClick>
              </a:rPr>
              <a:t>TOUS MES COPAINS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pic>
        <p:nvPicPr>
          <p:cNvPr id="11" name="Image 10" descr="Une image contenant habits, Visage humain, personne, microphone&#10;&#10;Le contenu généré par l’IA peut être incorrect.">
            <a:extLst>
              <a:ext uri="{FF2B5EF4-FFF2-40B4-BE49-F238E27FC236}">
                <a16:creationId xmlns:a16="http://schemas.microsoft.com/office/drawing/2014/main" id="{CF72D4F2-79DA-FEDB-16C4-FC0A46FDC7E6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5062" y="972253"/>
            <a:ext cx="4242934" cy="582262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1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1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89713" y="0"/>
            <a:ext cx="1130239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4964" y="3163888"/>
            <a:ext cx="40401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48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>
            <a:hlinkClick r:id="" action="ppaction://ole?verb=0"/>
            <a:extLst>
              <a:ext uri="{FF2B5EF4-FFF2-40B4-BE49-F238E27FC236}">
                <a16:creationId xmlns:a16="http://schemas.microsoft.com/office/drawing/2014/main" id="{060F2795-2353-4902-F464-F074BD1F041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6080823"/>
              </p:ext>
            </p:extLst>
          </p:nvPr>
        </p:nvGraphicFramePr>
        <p:xfrm>
          <a:off x="-1535373" y="92074"/>
          <a:ext cx="11614245" cy="67659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resentation" r:id="rId2" imgW="4572000" imgH="3429000" progId="PowerPoint.Show.12">
                  <p:embed/>
                </p:oleObj>
              </mc:Choice>
              <mc:Fallback>
                <p:oleObj name="Presentation" r:id="rId2" imgW="4572000" imgH="3429000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-1535373" y="92074"/>
                        <a:ext cx="11614245" cy="67659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77138470"/>
      </p:ext>
    </p:extLst>
  </p:cSld>
  <p:clrMapOvr>
    <a:masterClrMapping/>
  </p:clrMapOvr>
  <p:transition advClick="0"/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wrap="square">
        <a:spAutoFit/>
      </a:bodyPr>
      <a:lstStyle>
        <a:defPPr algn="l">
          <a:defRPr dirty="0">
            <a:solidFill>
              <a:srgbClr val="FFFF00"/>
            </a:solidFill>
            <a:hlinkClick xmlns:r="http://schemas.openxmlformats.org/officeDocument/2006/relationships" r:id="" action="ppaction://noaction">
              <a:snd r:embed="rId12" name="Valse Romantique.wav"/>
            </a:hlinkClick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Chanteur</Template>
  <TotalTime>753</TotalTime>
  <Words>50</Words>
  <Application>Microsoft Office PowerPoint</Application>
  <PresentationFormat>Affichage à l'écran (4:3)</PresentationFormat>
  <Paragraphs>20</Paragraphs>
  <Slides>3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Arial</vt:lpstr>
      <vt:lpstr>Calibri</vt:lpstr>
      <vt:lpstr>Monotype Corsiva</vt:lpstr>
      <vt:lpstr>Thème Office</vt:lpstr>
      <vt:lpstr>Presentation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Roger Constant</dc:creator>
  <cp:keywords>RM</cp:keywords>
  <cp:lastModifiedBy>Roger</cp:lastModifiedBy>
  <cp:revision>126</cp:revision>
  <dcterms:created xsi:type="dcterms:W3CDTF">2020-09-08T13:08:41Z</dcterms:created>
  <dcterms:modified xsi:type="dcterms:W3CDTF">2025-02-12T13:43:18Z</dcterms:modified>
  <cp:contentStatus/>
</cp:coreProperties>
</file>