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39" d="100"/>
          <a:sy n="39" d="100"/>
        </p:scale>
        <p:origin x="84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12.02.2025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7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Stéphane Grappelli</a:t>
            </a: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410" y="1776272"/>
            <a:ext cx="142684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I Saw Stars.wav"/>
                </a:hlinkClick>
              </a:rPr>
              <a:t>I SAW STARS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8192" y="250790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Nocturne.wav"/>
                </a:hlinkClick>
              </a:rPr>
              <a:t>NOCTURNE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69990C5E-307E-B00D-203B-2A4BB1622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235" y="2497345"/>
            <a:ext cx="1872499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Lady be Good.wav"/>
                </a:hlinkClick>
              </a:rPr>
              <a:t>    LADY BE GOOD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10238" y="3239642"/>
            <a:ext cx="1872499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I Got Rhythm.wav"/>
                </a:hlinkClick>
              </a:rPr>
              <a:t>   I GOT RHYTHM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410" y="1033975"/>
            <a:ext cx="113656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Daphne.wav"/>
                </a:hlinkClick>
              </a:rPr>
              <a:t>DAPHNE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669" y="3960715"/>
            <a:ext cx="1627394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Crazy Rhythm.wav"/>
                </a:hlinkClick>
              </a:rPr>
              <a:t>CRAZY RHYTM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992" y="4690479"/>
            <a:ext cx="1891305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Body And Soul.wav"/>
                </a:hlinkClick>
              </a:rPr>
              <a:t>BODY AND SOUL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992" y="5391730"/>
            <a:ext cx="229130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After you're Gone.wav"/>
                </a:hlinkClick>
              </a:rPr>
              <a:t>AFTER YOU’RE GONE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2779" y="6092981"/>
            <a:ext cx="2569029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I've Found A New Baby.wav"/>
                </a:hlinkClick>
              </a:rPr>
              <a:t>I’VE FOUND A NEW BABY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842" y="1068285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Solitude.wav"/>
                </a:hlinkClick>
              </a:rPr>
              <a:t>SOLITUDE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4810" y="3197102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St. Louis Blues.wav"/>
                </a:hlinkClick>
              </a:rPr>
              <a:t>ST.LOUIS BLUES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33565" y="1776271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Star Eyes.wav"/>
                </a:hlinkClick>
              </a:rPr>
              <a:t>STAR EYES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8" name="ZoneTexte 15">
            <a:extLst>
              <a:ext uri="{FF2B5EF4-FFF2-40B4-BE49-F238E27FC236}">
                <a16:creationId xmlns:a16="http://schemas.microsoft.com/office/drawing/2014/main" id="{48BA5A95-E676-5E90-BD90-A1D75198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05562" y="3911817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Sweet Chorus.wav"/>
                </a:hlinkClick>
              </a:rPr>
              <a:t>SWEET CHORUS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9" name="ZoneTexte 15">
            <a:extLst>
              <a:ext uri="{FF2B5EF4-FFF2-40B4-BE49-F238E27FC236}">
                <a16:creationId xmlns:a16="http://schemas.microsoft.com/office/drawing/2014/main" id="{1D3010FE-88F1-0110-6E6A-43DE7F45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0786" y="6092980"/>
            <a:ext cx="270385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Sweet Georgia Brown.wav"/>
                </a:hlinkClick>
              </a:rPr>
              <a:t>SWEET GEORGIA BROWN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0" name="ZoneTexte 15">
            <a:extLst>
              <a:ext uri="{FF2B5EF4-FFF2-40B4-BE49-F238E27FC236}">
                <a16:creationId xmlns:a16="http://schemas.microsoft.com/office/drawing/2014/main" id="{B4B1EE03-EA53-1308-429D-102DC49A9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83271" y="4636717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Swing Guitars.wav"/>
                </a:hlinkClick>
              </a:rPr>
              <a:t>SWING GUITARS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9095C900-D958-9C40-ECAB-8B77AF6B2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0786" y="5351432"/>
            <a:ext cx="270385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The Hill  Night And Day .wav"/>
                </a:hlinkClick>
              </a:rPr>
              <a:t>THE HILL NIGHT AND DAY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3" name="Image 22" descr="Une image contenant musique, instrument à archet, personne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627D074F-3976-37FB-8E3D-2CA7A3098BD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316" y="1160923"/>
            <a:ext cx="4413951" cy="569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Stéphane Grappelli</Template>
  <TotalTime>1</TotalTime>
  <Words>83</Words>
  <Application>Microsoft Office PowerPoint</Application>
  <PresentationFormat>Grand écran</PresentationFormat>
  <Paragraphs>26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2025-02-12T13:27:39Z</dcterms:created>
  <dcterms:modified xsi:type="dcterms:W3CDTF">2025-02-12T13:29:27Z</dcterms:modified>
</cp:coreProperties>
</file>