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39" r:id="rId2"/>
    <p:sldId id="331" r:id="rId3"/>
    <p:sldId id="329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53" d="100"/>
          <a:sy n="53" d="100"/>
        </p:scale>
        <p:origin x="105" y="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F1B5A-E8C0-4F54-B145-2C569CE1D94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BC7FA-305C-4665-A5F4-7CCCAE9966A4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89525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7325791-D5BA-42F3-88E0-D0AF20FB94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923E318-745A-4CEB-800D-FCC782BF397E}" type="slidenum">
              <a:rPr lang="fr-FR" altLang="fr-F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591EA4E8-7279-42F2-8914-624AE942E4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735FEBD4-EF2C-4606-8DE7-7A9883F236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E5677847-D203-46C9-A19F-D1A3F880A8E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95BA4D-3F8E-4545-A766-20C39D24E729}" type="slidenum">
              <a:rPr lang="fr-FR" altLang="fr-FR"/>
              <a:pPr algn="r" eaLnBrk="1" hangingPunct="1">
                <a:spcBef>
                  <a:spcPct val="0"/>
                </a:spcBef>
              </a:pPr>
              <a:t>3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77128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02105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10421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4337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25674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839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60251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5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5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87130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99255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99567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34655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1C8E404-AD00-4294-8CB4-DCDDCF17B375}" type="datetimeFigureOut">
              <a:rPr lang="fr-CH" smtClean="0"/>
              <a:t>02.01.2025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53282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18" Type="http://schemas.openxmlformats.org/officeDocument/2006/relationships/audio" Target="../media/audio1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17" Type="http://schemas.openxmlformats.org/officeDocument/2006/relationships/audio" Target="../media/audio15.wav"/><Relationship Id="rId2" Type="http://schemas.openxmlformats.org/officeDocument/2006/relationships/image" Target="../media/image1.emf"/><Relationship Id="rId16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audio" Target="../media/audio13.wav"/><Relationship Id="rId10" Type="http://schemas.openxmlformats.org/officeDocument/2006/relationships/audio" Target="../media/audio8.wav"/><Relationship Id="rId19" Type="http://schemas.openxmlformats.org/officeDocument/2006/relationships/image" Target="../media/image2.pn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audio" Target="../media/audio1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audio" Target="../media/audio17.wav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psmania.net/" TargetMode="External"/><Relationship Id="rId5" Type="http://schemas.openxmlformats.org/officeDocument/2006/relationships/image" Target="../media/image5.gif"/><Relationship Id="rId4" Type="http://schemas.openxmlformats.org/officeDocument/2006/relationships/image" Target="../media/image4.jpeg"/><Relationship Id="rId9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930B75B-71C0-A90E-0114-B35449FB2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5656" y="9000"/>
            <a:ext cx="724262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sz="5400" dirty="0">
                <a:solidFill>
                  <a:srgbClr val="FF0000"/>
                </a:solidFill>
                <a:latin typeface="Monotype Corsiva" panose="03010101010201010101" pitchFamily="66" charset="0"/>
              </a:rPr>
              <a:t>Stéphane Eicher</a:t>
            </a:r>
          </a:p>
        </p:txBody>
      </p:sp>
      <p:pic>
        <p:nvPicPr>
          <p:cNvPr id="3" name="Image 5" descr="1.emf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7B4F844-7C9A-7096-DE3C-0675182B4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350" y="414106"/>
            <a:ext cx="240537" cy="23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3207F1-B183-5880-7E3C-3D76BDDD3019}"/>
              </a:ext>
            </a:extLst>
          </p:cNvPr>
          <p:cNvSpPr txBox="1"/>
          <p:nvPr/>
        </p:nvSpPr>
        <p:spPr>
          <a:xfrm>
            <a:off x="11238330" y="440205"/>
            <a:ext cx="423546" cy="263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rgbClr val="FF0000"/>
                </a:solidFill>
                <a:latin typeface="+mn-lt"/>
                <a:cs typeface="+mn-cs"/>
              </a:rPr>
              <a:t>EXIT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8B1A378-BF02-C8D8-A9D6-E94835B22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466" y="1013773"/>
            <a:ext cx="4095067" cy="3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dirty="0">
                <a:solidFill>
                  <a:srgbClr val="FFFF00"/>
                </a:solidFill>
              </a:rPr>
              <a:t>Clic sur le Titre de ton choix</a:t>
            </a:r>
          </a:p>
        </p:txBody>
      </p:sp>
      <p:sp>
        <p:nvSpPr>
          <p:cNvPr id="10" name="ZoneTexte 15">
            <a:extLst>
              <a:ext uri="{FF2B5EF4-FFF2-40B4-BE49-F238E27FC236}">
                <a16:creationId xmlns:a16="http://schemas.microsoft.com/office/drawing/2014/main" id="{488C4317-4AD4-E65F-E80F-6AB261CA3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4051" y="6117782"/>
            <a:ext cx="2688010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3" name="Dimanche en décembre.wav"/>
                </a:hlinkClick>
              </a:rPr>
              <a:t>DIMANCHE EN DÉCEMBRE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5" name="ZoneTexte 15">
            <a:extLst>
              <a:ext uri="{FF2B5EF4-FFF2-40B4-BE49-F238E27FC236}">
                <a16:creationId xmlns:a16="http://schemas.microsoft.com/office/drawing/2014/main" id="{7017F9EE-4D4C-DE6B-D998-CE6973100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08008" y="4648447"/>
            <a:ext cx="2307616" cy="600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4" name="La chanson Bleue.wav"/>
                </a:hlinkClick>
              </a:rPr>
              <a:t>LA CHANSON BLEUE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6" name="ZoneTexte 15">
            <a:extLst>
              <a:ext uri="{FF2B5EF4-FFF2-40B4-BE49-F238E27FC236}">
                <a16:creationId xmlns:a16="http://schemas.microsoft.com/office/drawing/2014/main" id="{69990C5E-307E-B00D-203B-2A4BB1622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0565" y="1782673"/>
            <a:ext cx="1339913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5" name="Eldorado.wav"/>
                </a:hlinkClick>
              </a:rPr>
              <a:t>ELDORADO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8" name="ZoneTexte 15">
            <a:extLst>
              <a:ext uri="{FF2B5EF4-FFF2-40B4-BE49-F238E27FC236}">
                <a16:creationId xmlns:a16="http://schemas.microsoft.com/office/drawing/2014/main" id="{9D11D4BD-9060-8B5B-3C31-5C3DC48A3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4051" y="5358660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6" name="Des hauts, des bas.wav"/>
                </a:hlinkClick>
              </a:rPr>
              <a:t>DES HAUTS,DES BAS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9" name="ZoneTexte 15">
            <a:extLst>
              <a:ext uri="{FF2B5EF4-FFF2-40B4-BE49-F238E27FC236}">
                <a16:creationId xmlns:a16="http://schemas.microsoft.com/office/drawing/2014/main" id="{C52D9A5D-F294-B69D-A8A4-CB5825AF1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4051" y="2516571"/>
            <a:ext cx="1297370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7" name="Confettis.wav"/>
                </a:hlinkClick>
              </a:rPr>
              <a:t>CONFETTIS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1" name="ZoneTexte 15">
            <a:extLst>
              <a:ext uri="{FF2B5EF4-FFF2-40B4-BE49-F238E27FC236}">
                <a16:creationId xmlns:a16="http://schemas.microsoft.com/office/drawing/2014/main" id="{9616CDBA-BC99-8BDA-1DD7-F07BF2859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667391"/>
            <a:ext cx="2134819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8" name="Combien de temps.wav"/>
                </a:hlinkClick>
              </a:rPr>
              <a:t>COMBIEN DE TEMPS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2" name="ZoneTexte 15">
            <a:extLst>
              <a:ext uri="{FF2B5EF4-FFF2-40B4-BE49-F238E27FC236}">
                <a16:creationId xmlns:a16="http://schemas.microsoft.com/office/drawing/2014/main" id="{B4AE8C7D-560E-4F06-97B4-C4D0960A7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" y="1066580"/>
            <a:ext cx="985958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9" name="Charly.wav"/>
                </a:hlinkClick>
              </a:rPr>
              <a:t>CHARLY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3" name="ZoneTexte 15">
            <a:extLst>
              <a:ext uri="{FF2B5EF4-FFF2-40B4-BE49-F238E27FC236}">
                <a16:creationId xmlns:a16="http://schemas.microsoft.com/office/drawing/2014/main" id="{53A493C1-5942-E9B6-DFB7-E1CB09BA0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4051" y="3916301"/>
            <a:ext cx="1937442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0" name="Baiser orageux.wav"/>
                </a:hlinkClick>
              </a:rPr>
              <a:t>BAISER ORAGEUX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4" name="ZoneTexte 15">
            <a:extLst>
              <a:ext uri="{FF2B5EF4-FFF2-40B4-BE49-F238E27FC236}">
                <a16:creationId xmlns:a16="http://schemas.microsoft.com/office/drawing/2014/main" id="{F8B66437-F6A8-B1E9-695F-4CCC14DC3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0565" y="3225032"/>
            <a:ext cx="1593410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1" name="Djian's Waltz.wav"/>
                </a:hlinkClick>
              </a:rPr>
              <a:t>DJIAN’S WALTZ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5" name="ZoneTexte 15">
            <a:extLst>
              <a:ext uri="{FF2B5EF4-FFF2-40B4-BE49-F238E27FC236}">
                <a16:creationId xmlns:a16="http://schemas.microsoft.com/office/drawing/2014/main" id="{E36F0C4B-4F9D-B2EB-9AC2-D63BA17D4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84522" y="5394438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2" name="Manteau de gloire.wav"/>
                </a:hlinkClick>
              </a:rPr>
              <a:t>MANTEAU DE GLOIRE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46A7BC6-0F37-55FC-1291-F74EB0A87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01277" y="2497444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3" name="Oh Ironie.wav"/>
                </a:hlinkClick>
              </a:rPr>
              <a:t>OH IRONIE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7" name="ZoneTexte 15">
            <a:extLst>
              <a:ext uri="{FF2B5EF4-FFF2-40B4-BE49-F238E27FC236}">
                <a16:creationId xmlns:a16="http://schemas.microsoft.com/office/drawing/2014/main" id="{52B8F3C4-89B9-7980-3CB6-BF26C4A38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19748" y="6106777"/>
            <a:ext cx="2605342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4" name="Pas d'amis comme toi.wav"/>
                </a:hlinkClick>
              </a:rPr>
              <a:t>PAS D’AMIS COMME TOI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8" name="ZoneTexte 15">
            <a:extLst>
              <a:ext uri="{FF2B5EF4-FFF2-40B4-BE49-F238E27FC236}">
                <a16:creationId xmlns:a16="http://schemas.microsoft.com/office/drawing/2014/main" id="{48BA5A95-E676-5E90-BD90-A1D75198D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25426" y="3959961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5" name="Rendez-vous.wav"/>
                </a:hlinkClick>
              </a:rPr>
              <a:t>RENDEZ-VOUS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9" name="ZoneTexte 15">
            <a:extLst>
              <a:ext uri="{FF2B5EF4-FFF2-40B4-BE49-F238E27FC236}">
                <a16:creationId xmlns:a16="http://schemas.microsoft.com/office/drawing/2014/main" id="{1D3010FE-88F1-0110-6E6A-43DE7F45E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61816" y="1051866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6" name="Silence.wav"/>
                </a:hlinkClick>
              </a:rPr>
              <a:t>SILENCE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0" name="ZoneTexte 15">
            <a:extLst>
              <a:ext uri="{FF2B5EF4-FFF2-40B4-BE49-F238E27FC236}">
                <a16:creationId xmlns:a16="http://schemas.microsoft.com/office/drawing/2014/main" id="{B4B1EE03-EA53-1308-429D-102DC49A9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05241" y="3212178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7" name="Solitaires.wav"/>
                </a:hlinkClick>
              </a:rPr>
              <a:t>SOLITAIRES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1" name="ZoneTexte 15">
            <a:extLst>
              <a:ext uri="{FF2B5EF4-FFF2-40B4-BE49-F238E27FC236}">
                <a16:creationId xmlns:a16="http://schemas.microsoft.com/office/drawing/2014/main" id="{9095C900-D958-9C40-ECAB-8B77AF6B26BF}"/>
              </a:ext>
            </a:extLst>
          </p:cNvPr>
          <p:cNvSpPr txBox="1">
            <a:spLocks noChangeArrowheads="1"/>
          </p:cNvSpPr>
          <p:nvPr/>
        </p:nvSpPr>
        <p:spPr bwMode="auto">
          <a:xfrm rot="10800000" flipV="1">
            <a:off x="11328436" y="1771798"/>
            <a:ext cx="2307616" cy="538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8" name="Voyage.wav"/>
                </a:hlinkClick>
              </a:rPr>
              <a:t>VOYAGE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pic>
        <p:nvPicPr>
          <p:cNvPr id="23" name="Image 22" descr="Une image contenant personne, instrument de musique, concert, habits&#10;&#10;Description générée automatiquement">
            <a:extLst>
              <a:ext uri="{FF2B5EF4-FFF2-40B4-BE49-F238E27FC236}">
                <a16:creationId xmlns:a16="http://schemas.microsoft.com/office/drawing/2014/main" id="{D0DAB1E6-B0C5-46E2-BA32-2121522FEDDC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542" y="803122"/>
            <a:ext cx="3390916" cy="6069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1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0DA9190F-A0BD-4F2A-8B6D-DD2DDEDF9682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 vert="horz" wrap="square" lIns="136408" tIns="68208" rIns="136408" bIns="68208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pic>
        <p:nvPicPr>
          <p:cNvPr id="4099" name="Picture 7" descr="ScreenShot102">
            <a:extLst>
              <a:ext uri="{FF2B5EF4-FFF2-40B4-BE49-F238E27FC236}">
                <a16:creationId xmlns:a16="http://schemas.microsoft.com/office/drawing/2014/main" id="{F6AA07DB-B5E5-40E0-A19C-CB01D25E2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4" y="3386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 descr="ligneetoile">
            <a:extLst>
              <a:ext uri="{FF2B5EF4-FFF2-40B4-BE49-F238E27FC236}">
                <a16:creationId xmlns:a16="http://schemas.microsoft.com/office/drawing/2014/main" id="{E39B555B-913A-4C6E-BE4E-8AFC24B2A3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5158318"/>
            <a:ext cx="653626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4">
            <a:extLst>
              <a:ext uri="{FF2B5EF4-FFF2-40B4-BE49-F238E27FC236}">
                <a16:creationId xmlns:a16="http://schemas.microsoft.com/office/drawing/2014/main" id="{1EC7E8D4-B40E-4B3C-9D29-258D3C546863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567" y="-6015567"/>
            <a:ext cx="16086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sp>
        <p:nvSpPr>
          <p:cNvPr id="4102" name="Rectangle 16">
            <a:extLst>
              <a:ext uri="{FF2B5EF4-FFF2-40B4-BE49-F238E27FC236}">
                <a16:creationId xmlns:a16="http://schemas.microsoft.com/office/drawing/2014/main" id="{8F1D60A1-AC4B-4920-BDB7-9B56D9E7D697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7792" y="659343"/>
            <a:ext cx="11641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pic>
        <p:nvPicPr>
          <p:cNvPr id="4103" name="Image 9">
            <a:hlinkClick r:id="rId6"/>
            <a:extLst>
              <a:ext uri="{FF2B5EF4-FFF2-40B4-BE49-F238E27FC236}">
                <a16:creationId xmlns:a16="http://schemas.microsoft.com/office/drawing/2014/main" id="{9D7FD20C-995E-4E40-B497-B9ECC1667683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18" y="3960285"/>
            <a:ext cx="6709833" cy="529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4488576E-F893-45D5-85D7-8FF9CF218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867" y="4506384"/>
            <a:ext cx="6536267" cy="649816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36408" tIns="0" rIns="136408" bIns="0"/>
          <a:lstStyle/>
          <a:p>
            <a:pPr algn="ctr" defTabSz="1365217">
              <a:defRPr/>
            </a:pPr>
            <a:r>
              <a:rPr lang="fr-CA" sz="4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44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8"/>
              </a:rPr>
              <a:t>http://ppsmania.fr</a:t>
            </a:r>
            <a:endParaRPr lang="fr-CA" sz="12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371A3C48-BFBD-4D0E-9BD1-F402FB501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17168"/>
            <a:ext cx="12192000" cy="589090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68208" rIns="136408" bIns="68208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933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9625720C-7CBE-45F2-AF74-502C01A5F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2034"/>
            <a:ext cx="12192000" cy="512897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0" rIns="136408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3333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4EAB18A-36B1-484D-B563-D770001029DD}"/>
              </a:ext>
            </a:extLst>
          </p:cNvPr>
          <p:cNvSpPr txBox="1"/>
          <p:nvPr/>
        </p:nvSpPr>
        <p:spPr>
          <a:xfrm>
            <a:off x="4413251" y="728134"/>
            <a:ext cx="3491661" cy="9130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CH" sz="5333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>
        <p:sndAc>
          <p:stSnd loop="1">
            <p:snd r:embed="rId3" name="Valse.wav"/>
          </p:stSnd>
        </p:sndAc>
      </p:transition>
    </mc:Choice>
    <mc:Fallback xmlns="">
      <p:transition advClick="0" advTm="5000">
        <p:sndAc>
          <p:stSnd loop="1">
            <p:snd r:embed="rId9" name="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urano &amp; Bura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123</Template>
  <TotalTime>21</TotalTime>
  <Words>72</Words>
  <Application>Microsoft Office PowerPoint</Application>
  <PresentationFormat>Grand écran</PresentationFormat>
  <Paragraphs>26</Paragraphs>
  <Slides>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Arial Rounded MT Bold</vt:lpstr>
      <vt:lpstr>Calibri</vt:lpstr>
      <vt:lpstr>Monotype Corsiva</vt:lpstr>
      <vt:lpstr>Murano &amp; Burano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Roger</dc:creator>
  <cp:lastModifiedBy>Roger</cp:lastModifiedBy>
  <cp:revision>4</cp:revision>
  <dcterms:created xsi:type="dcterms:W3CDTF">2025-01-02T13:35:06Z</dcterms:created>
  <dcterms:modified xsi:type="dcterms:W3CDTF">2025-01-02T13:57:43Z</dcterms:modified>
</cp:coreProperties>
</file>