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330" r:id="rId3"/>
    <p:sldId id="331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8v81BHGicw2THvRZDegbOQ==" hashData="7sHDpMUXkWl3TaYZ95bXdq5/9Z6d5rtgNro4naAwpVld6lsiTSRuiMg2uVnLwzc3KoYLK/8DlA70RhisATk09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93224" autoAdjust="0"/>
  </p:normalViewPr>
  <p:slideViewPr>
    <p:cSldViewPr snapToGrid="0">
      <p:cViewPr varScale="1">
        <p:scale>
          <a:sx n="39" d="100"/>
          <a:sy n="39" d="100"/>
        </p:scale>
        <p:origin x="1077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0294CD8B-46AC-4D65-AFEF-0D758911C8D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78AD9A0-F290-4A32-B783-0AFF36C57B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000FE5E-A3A5-461E-951A-BE8523E8704A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3312C29-8949-47BA-8F9B-DF3046CD8D8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H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71C65E0B-6977-4C91-8502-93B4BED7C7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CH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319C55-A900-4571-B14D-B23AC12497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9F364A-146B-4F74-A20D-EBF48F1CAA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F9D3C269-DCBD-4FF6-88CE-7CF73FDEAFDE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519609-EA95-48AE-92CE-E1A6B5BC3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18A84-13A2-4774-B0F3-FEE09A9D8D12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23B047-F5E2-4B13-A052-38B7F171A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4D76B4-2364-4F36-AEC0-D9C64A858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FB063D-D7A6-4F78-B1F2-D9300782B97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642805931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C4ACF2-1DC5-4B9C-A1B0-A33F5D836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7162C-9762-42C5-BB28-1064E8B1CF05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32A534-439C-4EEA-9B97-4897AD142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9F8762-1224-4592-9342-2FB093F4F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BE8E6-A864-43D1-BC67-40E9B7857632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968369456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649079-EEA0-46AA-9F81-4CCBA1B3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8737B-AF42-4E10-A51C-969E8EBA206A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55A0039-5C5F-4CA0-9838-E82E8DC7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E7EF31-36E2-4573-904F-A5A24976D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D18F7-4EFA-4EDC-BD5D-824EDB7B101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47459311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0C72F1D3-B714-4349-A10A-3724AEE63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7934D-8CD0-4550-8BE6-40B08048443D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9CD2AD7-D1E9-4D76-99C6-3159FFEE6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0F697C7-AF46-4C7B-8401-76CB26124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7ACF1C-183D-40E9-BB17-C7FE2C7A01B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620243756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FCA0349-139A-4E55-8D92-4E1DFE412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8D492-C5C5-4B8F-9E54-1D5FA8CC7966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97B181D-CE6C-4941-BB11-9A02CC996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A1EFC41E-6BF3-449B-B231-B7F52112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E8AB20-48AF-4AB5-BFC8-3AB6F552BD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07652106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BB768768-0E63-4C12-971A-0CD5CD0DC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B3040-4ACE-4137-AEDB-4F851F0116FF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895ADD83-2613-47AD-8EA6-28F94746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0BA1843E-1EF6-4540-A512-67E7BECA0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1AA0C-05FB-4B59-B2E6-9019C924A633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558447592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C0D2A647-9C7B-425B-BF75-308359E48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44A16-F034-47CE-A24D-E4E6E3587495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913F30B-E308-4A0F-85DD-9EE36CB72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C48D0334-7365-4ABD-AF46-47B4B98C3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28C3E-AC09-4987-B35D-CBF3DC6A69E0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20056654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A2E89EA-078E-4AB3-AFF7-438BE53E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B1EC0-932C-4579-93AD-30B60C8D869A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5F499D5-6C2D-4667-AC2A-CA0FE3B49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362C1AB-A3D5-4BAC-BC18-A501BEF90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8AE1F-55BC-4EF6-AE23-A23BEA17DF5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10324329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01A4636-196D-4CBC-9DA0-5C3458CED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0BFC-2FE9-4FA6-8AD4-48406D61EB8C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05892D4C-62D2-4EAE-A652-B44234B16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82ABAAA-9BB0-4A37-ABBE-36BBE0DF7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F013B-CDE7-4C43-9130-262AEE74764E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68471268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40C0F5-DDA2-469F-9BD2-968D63F55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154B6-61E6-4910-9CA0-B7CB6DBAC355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264F13-CCC9-431A-BBF3-1E2555FAE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6B60AD-3590-4D6D-BA37-F427FF147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90B45-D00F-48CB-B43A-73DE234EE89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26913095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E5D781-E1FE-495B-9468-42DFCA3B4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D5FCE-45BD-4D8E-B8DF-F410CBEBCC07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3EF5D-ED6D-4B58-927C-22BC55CBA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B4E745-E1C1-466B-86D8-8A50628F5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796D67-62EA-4555-B22B-AD489885D92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3622977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E0C6D61-C3D4-4944-9CDC-8BACFACE22A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F10B39E3-64C7-4DD7-87AD-6C961FFC79D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3E5781-CB2C-4843-AE2A-60F0EFFED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8DD9E15-6A97-4BCA-A603-5CB802018CB2}" type="datetimeFigureOut">
              <a:rPr lang="fr-CH"/>
              <a:pPr>
                <a:defRPr/>
              </a:pPr>
              <a:t>12.02.2025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57C930-F2BF-44ED-9BFA-4FD5F300C2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F1AC5A-32CD-4A5D-8897-1966AE9B5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544127B-3EA0-4AFE-8D94-B795546BF256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D4A8FF71-53E3-4F17-9975-53CB52FE2BB7}"/>
              </a:ext>
            </a:extLst>
          </p:cNvPr>
          <p:cNvSpPr txBox="1"/>
          <p:nvPr/>
        </p:nvSpPr>
        <p:spPr>
          <a:xfrm>
            <a:off x="8277974" y="401750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pic>
        <p:nvPicPr>
          <p:cNvPr id="2052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99C48476-0460-4B2A-9954-1A25C09AE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950" y="401750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3BE96C-566A-45BC-9C75-163309BB0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3670" y="9000"/>
            <a:ext cx="7177494" cy="862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4800" dirty="0">
                <a:solidFill>
                  <a:srgbClr val="FF0000"/>
                </a:solidFill>
                <a:latin typeface="Monotype Corsiva" panose="03010101010201010101" pitchFamily="66" charset="0"/>
              </a:rPr>
              <a:t>Sidney </a:t>
            </a:r>
            <a:r>
              <a:rPr lang="fr-CH" altLang="fr-FR" sz="4800" dirty="0" err="1">
                <a:solidFill>
                  <a:srgbClr val="FF0000"/>
                </a:solidFill>
                <a:latin typeface="Monotype Corsiva" panose="03010101010201010101" pitchFamily="66" charset="0"/>
              </a:rPr>
              <a:t>Béchet</a:t>
            </a:r>
            <a:endParaRPr lang="fr-CH" altLang="fr-FR" sz="4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43021D4-4DBD-4F88-B935-D53E34B0D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466" y="79109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3" name="ZoneTexte 15">
            <a:extLst>
              <a:ext uri="{FF2B5EF4-FFF2-40B4-BE49-F238E27FC236}">
                <a16:creationId xmlns:a16="http://schemas.microsoft.com/office/drawing/2014/main" id="{EECCA584-0D7E-9394-089B-34B5BDC209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4668219"/>
            <a:ext cx="185185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Black And Blue.wav"/>
                </a:hlinkClick>
              </a:rPr>
              <a:t>BLACK AND BLUE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3F0F55DC-A36D-5120-7598-8D852BE41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6558" y="1759403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Panama.wav"/>
                </a:hlinkClick>
              </a:rPr>
              <a:t>PANAMA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110624A7-AA3E-F712-4E80-FDACCC5B7F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994" y="2522922"/>
            <a:ext cx="165980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Careless Love.wav"/>
                </a:hlinkClick>
              </a:rPr>
              <a:t>CARELESS LOVE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4" name="ZoneTexte 15">
            <a:extLst>
              <a:ext uri="{FF2B5EF4-FFF2-40B4-BE49-F238E27FC236}">
                <a16:creationId xmlns:a16="http://schemas.microsoft.com/office/drawing/2014/main" id="{936CC4B5-2DFA-6CC0-3BE6-D1D30ED8F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5892" y="1800939"/>
            <a:ext cx="1659803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Blue Horizon.wav"/>
                </a:hlinkClick>
              </a:rPr>
              <a:t>BLUE HORIZON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5" name="ZoneTexte 15">
            <a:extLst>
              <a:ext uri="{FF2B5EF4-FFF2-40B4-BE49-F238E27FC236}">
                <a16:creationId xmlns:a16="http://schemas.microsoft.com/office/drawing/2014/main" id="{490ADDCA-058D-4947-C0AE-28816B320B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6693" y="6095765"/>
            <a:ext cx="2570497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Dans les rues d'Antibes.wav"/>
                </a:hlinkClick>
              </a:rPr>
              <a:t>DANS LES RUE D’ANTIBES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6" name="ZoneTexte 15">
            <a:extLst>
              <a:ext uri="{FF2B5EF4-FFF2-40B4-BE49-F238E27FC236}">
                <a16:creationId xmlns:a16="http://schemas.microsoft.com/office/drawing/2014/main" id="{D5226500-6B04-991B-6971-89BD85889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5892" y="1064915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Les oignons.wav"/>
                </a:hlinkClick>
              </a:rPr>
              <a:t>LES OIGNONS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7" name="ZoneTexte 15">
            <a:extLst>
              <a:ext uri="{FF2B5EF4-FFF2-40B4-BE49-F238E27FC236}">
                <a16:creationId xmlns:a16="http://schemas.microsoft.com/office/drawing/2014/main" id="{65264446-351C-325C-2BF7-D0F580282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61858" y="3240954"/>
            <a:ext cx="1617739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Loveless Love.wav"/>
                </a:hlinkClick>
              </a:rPr>
              <a:t>LOVELESS LOVE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8" name="ZoneTexte 15">
            <a:extLst>
              <a:ext uri="{FF2B5EF4-FFF2-40B4-BE49-F238E27FC236}">
                <a16:creationId xmlns:a16="http://schemas.microsoft.com/office/drawing/2014/main" id="{ECAAF916-0658-6104-8269-AA614AE4B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8233" y="5381370"/>
            <a:ext cx="2083910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Oh! Lady Be Good.wav"/>
                </a:hlinkClick>
              </a:rPr>
              <a:t>OH! LADY BE GOOD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9" name="ZoneTexte 15">
            <a:extLst>
              <a:ext uri="{FF2B5EF4-FFF2-40B4-BE49-F238E27FC236}">
                <a16:creationId xmlns:a16="http://schemas.microsoft.com/office/drawing/2014/main" id="{38F6261B-0A01-1A36-6CB4-BB2F5D2AD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74116" y="3972052"/>
            <a:ext cx="2213001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Old Man Blues .wav"/>
                </a:hlinkClick>
              </a:rPr>
              <a:t>   OLD MAN BLUES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0" name="ZoneTexte 15">
            <a:extLst>
              <a:ext uri="{FF2B5EF4-FFF2-40B4-BE49-F238E27FC236}">
                <a16:creationId xmlns:a16="http://schemas.microsoft.com/office/drawing/2014/main" id="{F5FF1715-1002-C5CF-98A8-7FB02819F8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5424" y="2505619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Petite fleur.wav"/>
                </a:hlinkClick>
              </a:rPr>
              <a:t>PETIE FLEUR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1" name="ZoneTexte 15">
            <a:extLst>
              <a:ext uri="{FF2B5EF4-FFF2-40B4-BE49-F238E27FC236}">
                <a16:creationId xmlns:a16="http://schemas.microsoft.com/office/drawing/2014/main" id="{D11EB2A1-F203-C7B9-52B0-C57A60F5F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223" y="6095765"/>
            <a:ext cx="2368464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Royal Garden Blues.wav"/>
                </a:hlinkClick>
              </a:rPr>
              <a:t>ROYAL GARDEN BLUES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2" name="ZoneTexte 15">
            <a:extLst>
              <a:ext uri="{FF2B5EF4-FFF2-40B4-BE49-F238E27FC236}">
                <a16:creationId xmlns:a16="http://schemas.microsoft.com/office/drawing/2014/main" id="{32798C15-9272-1222-1AEE-2F62A737C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9596" y="4611249"/>
            <a:ext cx="2091217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September Song.wav"/>
                </a:hlinkClick>
              </a:rPr>
              <a:t>SEPTEMBER SOMG 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3" name="ZoneTexte 15">
            <a:extLst>
              <a:ext uri="{FF2B5EF4-FFF2-40B4-BE49-F238E27FC236}">
                <a16:creationId xmlns:a16="http://schemas.microsoft.com/office/drawing/2014/main" id="{2AE91F4D-6695-D80A-14F1-BED5150A6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2336" y="5381369"/>
            <a:ext cx="3479762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Si Tu Vois Ma Mere.wav"/>
                </a:hlinkClick>
              </a:rPr>
              <a:t>SI TU VOIS MA MÈRE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4" name="ZoneTexte 15">
            <a:extLst>
              <a:ext uri="{FF2B5EF4-FFF2-40B4-BE49-F238E27FC236}">
                <a16:creationId xmlns:a16="http://schemas.microsoft.com/office/drawing/2014/main" id="{517787D4-C06D-4AEC-790F-A4F21CC77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8411" y="3962766"/>
            <a:ext cx="1724276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St Louis Blues.wav"/>
                </a:hlinkClick>
              </a:rPr>
              <a:t>ST.LOUIS BLUES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5" name="ZoneTexte 15">
            <a:extLst>
              <a:ext uri="{FF2B5EF4-FFF2-40B4-BE49-F238E27FC236}">
                <a16:creationId xmlns:a16="http://schemas.microsoft.com/office/drawing/2014/main" id="{5F44F3FA-789D-0CB2-AA9D-CA8517941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8072" y="998176"/>
            <a:ext cx="151185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Sugar.wav"/>
                </a:hlinkClick>
              </a:rPr>
              <a:t>SUGAR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36" name="ZoneTexte 15">
            <a:extLst>
              <a:ext uri="{FF2B5EF4-FFF2-40B4-BE49-F238E27FC236}">
                <a16:creationId xmlns:a16="http://schemas.microsoft.com/office/drawing/2014/main" id="{1895BBE4-7252-E576-24E1-DE6647DFE3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9608" y="3285286"/>
            <a:ext cx="1724275" cy="47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SUMMERTIM.wav"/>
                </a:hlinkClick>
              </a:rPr>
              <a:t>SUMMERTIME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11" name="Image 10" descr="Une image contenant musique, personne, habits, instrument de musique&#10;&#10;Le contenu généré par l’IA peut être incorrect.">
            <a:extLst>
              <a:ext uri="{FF2B5EF4-FFF2-40B4-BE49-F238E27FC236}">
                <a16:creationId xmlns:a16="http://schemas.microsoft.com/office/drawing/2014/main" id="{7A468AD1-B716-B8DD-9A3C-51DA751FD00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466" y="665353"/>
            <a:ext cx="4229100" cy="6154914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9713" y="0"/>
            <a:ext cx="113023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4" y="3163888"/>
            <a:ext cx="40401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  <a:extLst>
              <a:ext uri="{FF2B5EF4-FFF2-40B4-BE49-F238E27FC236}">
                <a16:creationId xmlns:a16="http://schemas.microsoft.com/office/drawing/2014/main" id="{060F2795-2353-4902-F464-F074BD1F04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6080823"/>
              </p:ext>
            </p:extLst>
          </p:nvPr>
        </p:nvGraphicFramePr>
        <p:xfrm>
          <a:off x="-1535373" y="92074"/>
          <a:ext cx="11614245" cy="67659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4572000" imgH="3429000" progId="PowerPoint.Show.12">
                  <p:embed/>
                </p:oleObj>
              </mc:Choice>
              <mc:Fallback>
                <p:oleObj name="Presentation" r:id="rId2" imgW="4572000" imgH="342900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1535373" y="92074"/>
                        <a:ext cx="11614245" cy="67659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7138470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>
          <a:noFill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 wrap="square">
        <a:spAutoFit/>
      </a:bodyPr>
      <a:lstStyle>
        <a:defPPr algn="l">
          <a:defRPr dirty="0">
            <a:solidFill>
              <a:srgbClr val="FFFF00"/>
            </a:solidFill>
            <a:hlinkClick xmlns:r="http://schemas.openxmlformats.org/officeDocument/2006/relationships" r:id="" action="ppaction://noaction">
              <a:snd r:embed="rId12" name="Valse Romantique.wav"/>
            </a:hlinkClick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Chanteur</Template>
  <TotalTime>758</TotalTime>
  <Words>56</Words>
  <Application>Microsoft Office PowerPoint</Application>
  <PresentationFormat>Affichage à l'écran (4:3)</PresentationFormat>
  <Paragraphs>20</Paragraphs>
  <Slides>3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Monotype Corsiva</vt:lpstr>
      <vt:lpstr>Thème Office</vt:lpstr>
      <vt:lpstr>Presentation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RM</cp:keywords>
  <cp:lastModifiedBy>Roger</cp:lastModifiedBy>
  <cp:revision>125</cp:revision>
  <dcterms:created xsi:type="dcterms:W3CDTF">2020-09-08T13:08:41Z</dcterms:created>
  <dcterms:modified xsi:type="dcterms:W3CDTF">2025-02-12T13:25:11Z</dcterms:modified>
  <cp:contentStatus/>
</cp:coreProperties>
</file>