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0" r:id="rId2"/>
    <p:sldId id="364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vWq2rB1/vaPsbTkblVuGw==" hashData="f7gdp/nfLdd/nz9cvT1svammu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FF7111"/>
    <a:srgbClr val="FE9700"/>
    <a:srgbClr val="C5C5C5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07" autoAdjust="0"/>
    <p:restoredTop sz="86402" autoAdjust="0"/>
  </p:normalViewPr>
  <p:slideViewPr>
    <p:cSldViewPr>
      <p:cViewPr>
        <p:scale>
          <a:sx n="81" d="100"/>
          <a:sy n="81" d="100"/>
        </p:scale>
        <p:origin x="-1109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B4CA21-379D-43B9-9B96-D9E3C5C39C61}" type="datetimeFigureOut">
              <a:rPr lang="fr-FR"/>
              <a:pPr>
                <a:defRPr/>
              </a:pPr>
              <a:t>11/12/2024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992501-11A3-4257-A162-D6A7AB5CD3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4794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211F04-CDDD-4CF4-A4C3-9731A08D630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A6A407-E75A-4F44-B0F1-AA7E01C9221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C065D4-EC22-4BC6-A74A-793CF2FF70A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808CD-F7B5-4C7B-AF19-B37F299CCC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068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10E51-F598-4A62-A323-69941A65E3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9179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F5CB0-C6AA-428B-983C-DFD0FD13DC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8244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2441E-B09A-4BEE-9E52-E946C5F5F9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8931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456D9-6277-492B-B97C-CB82BFB5EF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0471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D661B-BFFE-41AA-A236-281580C0DA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3012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ACF32-060C-42D3-8A12-C86EC5EB17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1420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988F8-FAD0-44F9-ACDD-AE57B98040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524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FBA01-CDC0-40BA-A32D-9C2957867E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25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31136-B715-4418-BAFE-2831FEEB44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1820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0430A-715C-4C9F-BF68-67BACFDD7D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1626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4">
                <a:lumMod val="10000"/>
              </a:schemeClr>
            </a:gs>
            <a:gs pos="87000">
              <a:schemeClr val="tx1"/>
            </a:gs>
            <a:gs pos="77000">
              <a:srgbClr val="FF0000"/>
            </a:gs>
            <a:gs pos="92336">
              <a:schemeClr val="tx2">
                <a:lumMod val="50000"/>
              </a:schemeClr>
            </a:gs>
            <a:gs pos="97000">
              <a:schemeClr val="accent4">
                <a:lumMod val="10000"/>
              </a:schemeClr>
            </a:gs>
            <a:gs pos="8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03F5380-0305-4B02-85F4-22E2E4025C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9.jpeg"/><Relationship Id="rId50" Type="http://schemas.openxmlformats.org/officeDocument/2006/relationships/audio" Target="../media/audio14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audio" Target="../media/audio23.wav"/><Relationship Id="rId84" Type="http://schemas.openxmlformats.org/officeDocument/2006/relationships/image" Target="../media/image60.png"/><Relationship Id="rId89" Type="http://schemas.openxmlformats.org/officeDocument/2006/relationships/image" Target="../media/image65.png"/><Relationship Id="rId7" Type="http://schemas.openxmlformats.org/officeDocument/2006/relationships/image" Target="../media/image14.gif"/><Relationship Id="rId71" Type="http://schemas.openxmlformats.org/officeDocument/2006/relationships/image" Target="../media/image5.gif"/><Relationship Id="rId92" Type="http://schemas.openxmlformats.org/officeDocument/2006/relationships/image" Target="../media/image6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30.jpeg"/><Relationship Id="rId11" Type="http://schemas.openxmlformats.org/officeDocument/2006/relationships/image" Target="../media/image18.jpeg"/><Relationship Id="rId24" Type="http://schemas.openxmlformats.org/officeDocument/2006/relationships/image" Target="../media/image26.png"/><Relationship Id="rId32" Type="http://schemas.openxmlformats.org/officeDocument/2006/relationships/audio" Target="../media/audio5.wav"/><Relationship Id="rId37" Type="http://schemas.openxmlformats.org/officeDocument/2006/relationships/image" Target="../media/image34.jpeg"/><Relationship Id="rId40" Type="http://schemas.openxmlformats.org/officeDocument/2006/relationships/audio" Target="../media/audio9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87" Type="http://schemas.openxmlformats.org/officeDocument/2006/relationships/image" Target="../media/image63.png"/><Relationship Id="rId5" Type="http://schemas.openxmlformats.org/officeDocument/2006/relationships/image" Target="../media/image12.png"/><Relationship Id="rId61" Type="http://schemas.openxmlformats.org/officeDocument/2006/relationships/image" Target="../media/image46.jpeg"/><Relationship Id="rId82" Type="http://schemas.openxmlformats.org/officeDocument/2006/relationships/audio" Target="../media/audio26.wav"/><Relationship Id="rId90" Type="http://schemas.openxmlformats.org/officeDocument/2006/relationships/image" Target="../media/image66.png"/><Relationship Id="rId19" Type="http://schemas.microsoft.com/office/2007/relationships/hdphoto" Target="../media/hdphoto4.wdp"/><Relationship Id="rId14" Type="http://schemas.openxmlformats.org/officeDocument/2006/relationships/image" Target="../media/image20.png"/><Relationship Id="rId22" Type="http://schemas.microsoft.com/office/2007/relationships/hdphoto" Target="../media/hdphoto5.wdp"/><Relationship Id="rId27" Type="http://schemas.openxmlformats.org/officeDocument/2006/relationships/image" Target="../media/image29.jpeg"/><Relationship Id="rId30" Type="http://schemas.openxmlformats.org/officeDocument/2006/relationships/audio" Target="../media/audio4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3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1.png"/><Relationship Id="rId77" Type="http://schemas.openxmlformats.org/officeDocument/2006/relationships/image" Target="../media/image56.jpeg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audio" Target="../media/audio25.wav"/><Relationship Id="rId85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3.png"/><Relationship Id="rId41" Type="http://schemas.openxmlformats.org/officeDocument/2006/relationships/image" Target="../media/image36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2.png"/><Relationship Id="rId75" Type="http://schemas.openxmlformats.org/officeDocument/2006/relationships/image" Target="../media/image55.jpeg"/><Relationship Id="rId83" Type="http://schemas.openxmlformats.org/officeDocument/2006/relationships/image" Target="../media/image59.jpeg"/><Relationship Id="rId88" Type="http://schemas.openxmlformats.org/officeDocument/2006/relationships/image" Target="../media/image64.jpeg"/><Relationship Id="rId91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openxmlformats.org/officeDocument/2006/relationships/image" Target="../media/image25.gif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7.png"/><Relationship Id="rId31" Type="http://schemas.openxmlformats.org/officeDocument/2006/relationships/image" Target="../media/image31.jpeg"/><Relationship Id="rId44" Type="http://schemas.openxmlformats.org/officeDocument/2006/relationships/audio" Target="../media/audio11.wav"/><Relationship Id="rId52" Type="http://schemas.openxmlformats.org/officeDocument/2006/relationships/audio" Target="../media/audio1.wav"/><Relationship Id="rId60" Type="http://schemas.openxmlformats.org/officeDocument/2006/relationships/audio" Target="../media/audio18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2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3 - Le galérien.wav">
            <a:hlinkClick r:id="" action="ppaction://media"/>
          </p:cNvPr>
          <p:cNvPicPr>
            <a:picLocks noRot="1" noChangeAspect="1"/>
          </p:cNvPicPr>
          <p:nvPr>
            <a:wavAudioFile r:embed="rId1" name="13 - Le galérien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46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758.wav">
            <a:hlinkClick r:id="" action="ppaction://media"/>
          </p:cNvPr>
          <p:cNvPicPr>
            <a:picLocks noRot="1" noChangeAspect="1"/>
          </p:cNvPicPr>
          <p:nvPr>
            <a:wavAudioFile r:embed="rId2" name="01. Cœu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583" y="1667949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VA - Les chansons de l’année 1950 [2020] (La Licorne) [MP3 - 320 Kbps]\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1776413"/>
            <a:ext cx="3348038" cy="334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:\Users\JCL\Desktop\cd2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269" y="331788"/>
            <a:ext cx="579512" cy="25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46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14525" y="1125538"/>
            <a:ext cx="547052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Andre Claveau - Cerisier rose et pommier blanc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Henri Salvador - Maladie d’ amour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Jacqueline François - J’ai peur de l’automne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Line Renaud - Étoile des neiges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Les Compagnons De La Chanson - Le galérien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Andre Claveau - Domino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Lucienne Delyle - Telle que je suis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Yves Montand - Sensationnel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Patachou - Au bout de la semaine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Fernandel - Fais-moi peur (Sarabande infernale)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André Dassary - Marco le bandit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Édith Piaf - La fête continue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Line Renaud - Cent pour cent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Francis Lemarque - J’ai mis mes cliques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Felix Leclerc - Le petit bonheur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Ray Ventura;Paul Mattei - A la mi-août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Bourvil - Caroline, Caroline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Line Renaud - Quand l’amour meurt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Les Compagnons De La Chanson - Les chevaliers du ciel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Francis Lemarque - La Complainte de John Black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21. Line Renaud - Au p’tit bonheur la chance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22. Juliette Gréco - Si tu t’ imagines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23. Charles Trenet - Quand descend le soir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24. Yves Montand - Compagnons des mauvais jours 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25. André Dassary - Bonsoir Lily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1 - Cerisier rose et pommier blanc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2 - La fête continu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3 - Les chevaliers du ciel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4 - La Complainte de John Black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5 - Au p’tit bonheur la chanc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6 - Si tu t’ imagin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7 - Quand descend le soi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8 - Compagnons des mauvais jour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9 - Bonsoir Lily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Maladie d’ amou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J’ai peur de l’automn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Étoile des neige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Le galérie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Domino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Telle que je sui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Sensationnel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Au bout de la semain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Fais-moi peur (Sarabande infernale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Marco le bandit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Cent pour cent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63" y="4232888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 - J’ai mis mes cliques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 - Le petit bonheur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 - A la mi-août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 - Caroline, Caroline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2" name="25 - Quand l’amour meurt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0" descr="C:\Users\JCL\Desktop\VA - Les chansons de l’année 1950 [2020] (La Licorne) [MP3 - 320 Kbps]\cover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38288"/>
            <a:ext cx="132715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8" descr="C:\Users\JClaude\Pictures\Image2.png"/>
          <p:cNvPicPr>
            <a:picLocks noChangeAspect="1" noChangeArrowheads="1"/>
          </p:cNvPicPr>
          <p:nvPr/>
        </p:nvPicPr>
        <p:blipFill>
          <a:blip r:embed="rId89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3" descr="C:\Users\christelle\Desktop\Image2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Image 58"/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5859463"/>
            <a:ext cx="458788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2024-12-11T15:17:28Z</dcterms:modified>
</cp:coreProperties>
</file>