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70" r:id="rId2"/>
    <p:sldId id="364" r:id="rId3"/>
    <p:sldId id="36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6MSLLOeU+lGvLIsiXMLNQ==" hashData="81BqrdxqOkAm6nKDN/O13foqh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A05"/>
    <a:srgbClr val="FF7111"/>
    <a:srgbClr val="FE9700"/>
    <a:srgbClr val="C5C5C5"/>
    <a:srgbClr val="002448"/>
    <a:srgbClr val="005EBC"/>
    <a:srgbClr val="00458A"/>
    <a:srgbClr val="004F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801" autoAdjust="0"/>
    <p:restoredTop sz="86402" autoAdjust="0"/>
  </p:normalViewPr>
  <p:slideViewPr>
    <p:cSldViewPr>
      <p:cViewPr>
        <p:scale>
          <a:sx n="78" d="100"/>
          <a:sy n="78" d="100"/>
        </p:scale>
        <p:origin x="-1090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D9A9E4E-0C64-4FCB-8FD0-68BF2D4E58E7}" type="datetimeFigureOut">
              <a:rPr lang="fr-FR"/>
              <a:pPr>
                <a:defRPr/>
              </a:pPr>
              <a:t>11/12/2024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5B814EC-6FC3-4619-96B5-A934142CBB3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1664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E3E29EB-9195-4796-8BF9-6E83B588075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672097-3835-42DB-B374-AFD38256935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D7669D7-0985-4C58-A336-F6DB91314C8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1A6D02-C8C0-499B-9C1D-3C403C489E1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20041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CFFDD-19C5-42D4-AFAC-093A10AF104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5529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F79E2C-9EA1-46D4-88FC-7CB77492E7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9630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A2AB91-9F6A-470C-96FA-114528C56F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8536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FC6C08-951F-4AD7-B4CA-F15E5EC4062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9188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F45A2F-1019-4BDE-9F70-2D6C40C822F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2260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8034E5-E92D-4C46-B589-4AB7FAAFA9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4876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DA0C2E-407E-4CFD-9CF4-EFE781B2E7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31953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2F9682-C5D3-4CB4-83B4-C48B37366F1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6969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F2D99-9B93-4C63-AE13-C5CBC856F9D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6636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836F2-D157-4307-9607-274EAB8ED0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3275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4">
                <a:lumMod val="10000"/>
              </a:schemeClr>
            </a:gs>
            <a:gs pos="87000">
              <a:schemeClr val="tx1"/>
            </a:gs>
            <a:gs pos="77000">
              <a:srgbClr val="FF0000"/>
            </a:gs>
            <a:gs pos="92336">
              <a:schemeClr val="tx2">
                <a:lumMod val="50000"/>
              </a:schemeClr>
            </a:gs>
            <a:gs pos="97000">
              <a:schemeClr val="accent4">
                <a:lumMod val="10000"/>
              </a:schemeClr>
            </a:gs>
            <a:gs pos="81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38AB2FC-8090-46FA-8BC5-A14E9FA8321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gif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2.png"/><Relationship Id="rId26" Type="http://schemas.openxmlformats.org/officeDocument/2006/relationships/image" Target="../media/image28.gif"/><Relationship Id="rId39" Type="http://schemas.openxmlformats.org/officeDocument/2006/relationships/image" Target="../media/image35.jpeg"/><Relationship Id="rId21" Type="http://schemas.openxmlformats.org/officeDocument/2006/relationships/image" Target="../media/image24.png"/><Relationship Id="rId34" Type="http://schemas.openxmlformats.org/officeDocument/2006/relationships/audio" Target="../media/audio1.wav"/><Relationship Id="rId42" Type="http://schemas.openxmlformats.org/officeDocument/2006/relationships/audio" Target="../media/audio9.wav"/><Relationship Id="rId47" Type="http://schemas.openxmlformats.org/officeDocument/2006/relationships/image" Target="../media/image39.jpeg"/><Relationship Id="rId50" Type="http://schemas.openxmlformats.org/officeDocument/2006/relationships/audio" Target="../media/audio13.wav"/><Relationship Id="rId55" Type="http://schemas.openxmlformats.org/officeDocument/2006/relationships/image" Target="../media/image43.jpeg"/><Relationship Id="rId63" Type="http://schemas.openxmlformats.org/officeDocument/2006/relationships/image" Target="../media/image47.jpeg"/><Relationship Id="rId68" Type="http://schemas.openxmlformats.org/officeDocument/2006/relationships/image" Target="../media/image50.gif"/><Relationship Id="rId76" Type="http://schemas.openxmlformats.org/officeDocument/2006/relationships/audio" Target="../media/audio23.wav"/><Relationship Id="rId84" Type="http://schemas.openxmlformats.org/officeDocument/2006/relationships/image" Target="../media/image60.png"/><Relationship Id="rId89" Type="http://schemas.openxmlformats.org/officeDocument/2006/relationships/image" Target="../media/image65.png"/><Relationship Id="rId7" Type="http://schemas.openxmlformats.org/officeDocument/2006/relationships/image" Target="../media/image14.gif"/><Relationship Id="rId71" Type="http://schemas.openxmlformats.org/officeDocument/2006/relationships/image" Target="../media/image5.gif"/><Relationship Id="rId92" Type="http://schemas.openxmlformats.org/officeDocument/2006/relationships/image" Target="../media/image68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png"/><Relationship Id="rId29" Type="http://schemas.openxmlformats.org/officeDocument/2006/relationships/image" Target="../media/image30.jpeg"/><Relationship Id="rId11" Type="http://schemas.openxmlformats.org/officeDocument/2006/relationships/image" Target="../media/image18.jpeg"/><Relationship Id="rId24" Type="http://schemas.openxmlformats.org/officeDocument/2006/relationships/image" Target="../media/image26.png"/><Relationship Id="rId32" Type="http://schemas.openxmlformats.org/officeDocument/2006/relationships/audio" Target="../media/audio5.wav"/><Relationship Id="rId37" Type="http://schemas.openxmlformats.org/officeDocument/2006/relationships/image" Target="../media/image34.jpeg"/><Relationship Id="rId40" Type="http://schemas.openxmlformats.org/officeDocument/2006/relationships/audio" Target="../media/audio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audio" Target="../media/audio17.wav"/><Relationship Id="rId66" Type="http://schemas.openxmlformats.org/officeDocument/2006/relationships/audio" Target="../media/audio21.wav"/><Relationship Id="rId74" Type="http://schemas.openxmlformats.org/officeDocument/2006/relationships/audio" Target="../media/audio22.wav"/><Relationship Id="rId79" Type="http://schemas.openxmlformats.org/officeDocument/2006/relationships/image" Target="../media/image57.jpeg"/><Relationship Id="rId87" Type="http://schemas.openxmlformats.org/officeDocument/2006/relationships/image" Target="../media/image63.png"/><Relationship Id="rId5" Type="http://schemas.openxmlformats.org/officeDocument/2006/relationships/image" Target="../media/image12.png"/><Relationship Id="rId61" Type="http://schemas.openxmlformats.org/officeDocument/2006/relationships/image" Target="../media/image46.jpeg"/><Relationship Id="rId82" Type="http://schemas.openxmlformats.org/officeDocument/2006/relationships/audio" Target="../media/audio26.wav"/><Relationship Id="rId90" Type="http://schemas.openxmlformats.org/officeDocument/2006/relationships/image" Target="../media/image66.png"/><Relationship Id="rId19" Type="http://schemas.microsoft.com/office/2007/relationships/hdphoto" Target="../media/hdphoto4.wdp"/><Relationship Id="rId14" Type="http://schemas.openxmlformats.org/officeDocument/2006/relationships/image" Target="../media/image20.png"/><Relationship Id="rId22" Type="http://schemas.microsoft.com/office/2007/relationships/hdphoto" Target="../media/hdphoto5.wdp"/><Relationship Id="rId27" Type="http://schemas.openxmlformats.org/officeDocument/2006/relationships/image" Target="../media/image29.jpeg"/><Relationship Id="rId30" Type="http://schemas.openxmlformats.org/officeDocument/2006/relationships/audio" Target="../media/audio4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12.wav"/><Relationship Id="rId56" Type="http://schemas.openxmlformats.org/officeDocument/2006/relationships/audio" Target="../media/audio16.wav"/><Relationship Id="rId64" Type="http://schemas.openxmlformats.org/officeDocument/2006/relationships/audio" Target="../media/audio20.wav"/><Relationship Id="rId69" Type="http://schemas.openxmlformats.org/officeDocument/2006/relationships/image" Target="../media/image51.png"/><Relationship Id="rId77" Type="http://schemas.openxmlformats.org/officeDocument/2006/relationships/image" Target="../media/image56.jpeg"/><Relationship Id="rId8" Type="http://schemas.openxmlformats.org/officeDocument/2006/relationships/image" Target="../media/image15.gif"/><Relationship Id="rId51" Type="http://schemas.openxmlformats.org/officeDocument/2006/relationships/image" Target="../media/image41.jpeg"/><Relationship Id="rId72" Type="http://schemas.openxmlformats.org/officeDocument/2006/relationships/image" Target="../media/image53.png"/><Relationship Id="rId80" Type="http://schemas.openxmlformats.org/officeDocument/2006/relationships/audio" Target="../media/audio25.wav"/><Relationship Id="rId85" Type="http://schemas.openxmlformats.org/officeDocument/2006/relationships/image" Target="../media/image61.png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image" Target="../media/image32.jpeg"/><Relationship Id="rId38" Type="http://schemas.openxmlformats.org/officeDocument/2006/relationships/audio" Target="../media/audio7.wav"/><Relationship Id="rId46" Type="http://schemas.openxmlformats.org/officeDocument/2006/relationships/audio" Target="../media/audio11.wav"/><Relationship Id="rId59" Type="http://schemas.openxmlformats.org/officeDocument/2006/relationships/image" Target="../media/image45.jpeg"/><Relationship Id="rId67" Type="http://schemas.openxmlformats.org/officeDocument/2006/relationships/image" Target="../media/image49.jpeg"/><Relationship Id="rId20" Type="http://schemas.openxmlformats.org/officeDocument/2006/relationships/image" Target="../media/image23.png"/><Relationship Id="rId41" Type="http://schemas.openxmlformats.org/officeDocument/2006/relationships/image" Target="../media/image36.jpeg"/><Relationship Id="rId54" Type="http://schemas.openxmlformats.org/officeDocument/2006/relationships/audio" Target="../media/audio15.wav"/><Relationship Id="rId62" Type="http://schemas.openxmlformats.org/officeDocument/2006/relationships/audio" Target="../media/audio19.wav"/><Relationship Id="rId70" Type="http://schemas.openxmlformats.org/officeDocument/2006/relationships/image" Target="../media/image52.png"/><Relationship Id="rId75" Type="http://schemas.openxmlformats.org/officeDocument/2006/relationships/image" Target="../media/image55.jpeg"/><Relationship Id="rId83" Type="http://schemas.openxmlformats.org/officeDocument/2006/relationships/image" Target="../media/image59.jpeg"/><Relationship Id="rId88" Type="http://schemas.openxmlformats.org/officeDocument/2006/relationships/image" Target="../media/image64.jpeg"/><Relationship Id="rId91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microsoft.com/office/2007/relationships/hdphoto" Target="../media/hdphoto2.wdp"/><Relationship Id="rId23" Type="http://schemas.openxmlformats.org/officeDocument/2006/relationships/image" Target="../media/image25.gif"/><Relationship Id="rId28" Type="http://schemas.openxmlformats.org/officeDocument/2006/relationships/audio" Target="../media/audio3.wav"/><Relationship Id="rId36" Type="http://schemas.openxmlformats.org/officeDocument/2006/relationships/audio" Target="../media/audio6.wav"/><Relationship Id="rId49" Type="http://schemas.openxmlformats.org/officeDocument/2006/relationships/image" Target="../media/image40.jpeg"/><Relationship Id="rId57" Type="http://schemas.openxmlformats.org/officeDocument/2006/relationships/image" Target="../media/image44.jpeg"/><Relationship Id="rId10" Type="http://schemas.openxmlformats.org/officeDocument/2006/relationships/image" Target="../media/image17.png"/><Relationship Id="rId31" Type="http://schemas.openxmlformats.org/officeDocument/2006/relationships/image" Target="../media/image31.jpeg"/><Relationship Id="rId44" Type="http://schemas.openxmlformats.org/officeDocument/2006/relationships/audio" Target="../media/audio10.wav"/><Relationship Id="rId52" Type="http://schemas.openxmlformats.org/officeDocument/2006/relationships/audio" Target="../media/audio14.wav"/><Relationship Id="rId60" Type="http://schemas.openxmlformats.org/officeDocument/2006/relationships/audio" Target="../media/audio18.wav"/><Relationship Id="rId65" Type="http://schemas.openxmlformats.org/officeDocument/2006/relationships/image" Target="../media/image48.jpeg"/><Relationship Id="rId73" Type="http://schemas.openxmlformats.org/officeDocument/2006/relationships/image" Target="../media/image54.png"/><Relationship Id="rId78" Type="http://schemas.openxmlformats.org/officeDocument/2006/relationships/audio" Target="../media/audio24.wav"/><Relationship Id="rId81" Type="http://schemas.openxmlformats.org/officeDocument/2006/relationships/image" Target="../media/image58.jpeg"/><Relationship Id="rId86" Type="http://schemas.openxmlformats.org/officeDocument/2006/relationships/image" Target="../media/image62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4 - Les feuilles mortes.wav">
            <a:hlinkClick r:id="" action="ppaction://media"/>
          </p:cNvPr>
          <p:cNvPicPr>
            <a:picLocks noRot="1" noChangeAspect="1"/>
          </p:cNvPicPr>
          <p:nvPr>
            <a:wavAudioFile r:embed="rId1" name="4 - Les feuilles mortes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46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1. 1575.wav">
            <a:hlinkClick r:id="" action="ppaction://media"/>
          </p:cNvPr>
          <p:cNvPicPr>
            <a:picLocks noRot="1" noChangeAspect="1"/>
          </p:cNvPicPr>
          <p:nvPr>
            <a:wavAudioFile r:embed="rId2" name="01. Cœu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7793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70500" y="2760663"/>
            <a:ext cx="1301750" cy="1320800"/>
          </a:xfrm>
          <a:prstGeom prst="ellipse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1905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8" name="Picture 2" descr="C:\Users\JCL\Desktop\CD1.gif"/>
          <p:cNvPicPr>
            <a:picLocks noChangeAspect="1" noChangeArrowheads="1" noCrop="1"/>
          </p:cNvPicPr>
          <p:nvPr/>
        </p:nvPicPr>
        <p:blipFill>
          <a:blip r:embed="rId11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613" y="388938"/>
            <a:ext cx="496887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2">
                <a:lumMod val="9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583" y="1667949"/>
            <a:ext cx="3816424" cy="3560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0" descr="C:\Users\JCL\Desktop\VA - Les chansons de l’année 1950 [2020] (La Licorne) [MP3 - 320 Kbps]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75" y="1776413"/>
            <a:ext cx="3348038" cy="3348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1463" cy="687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812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14525" y="1125538"/>
            <a:ext cx="547052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01. Anton Karas - Le troisième homme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02. Line Renaud - Barbe bleue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03. Fernandel - La bouillabaisse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04. Lucienne Delyle - Le plus joli rêve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05. Patachou - Rue Lepic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06. Francis Lemarque - Ma douce vallée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07. Yves Montand - Amour mon cher amour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08. Bourvil - En rev’nant d’la revue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09. Édith Piaf - C’est d’la faute à tes yeux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10. Line Renaud - Le soleil sur l’horizon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11. Francis Lemarque - Le cocher et le fiacre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12. Yvette Giraud - Avril au Portugal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13. Robert Lamoureux - Papa, Maman, la bonne et moi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14. Yves Montand - Tournesol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15. Rene Louis Lafforgue - La fête de la vie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16. Juliette Gréco - La fourmi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17. Line Renaud - Ni pourquoi, ni comment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18. Francis Lemarque - Rue de Lappe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19. Line Renaud - Frou-Frou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20. Yves Montand - Les feuilles mortes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21. Luis Mariano - Chanter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22. Édith Piaf - Hymne à l’amour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23. Les Compagnons De La Chanson - Mona Lisa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24. André Dassary - La ronde de l’amour </a:t>
            </a:r>
          </a:p>
          <a:p>
            <a:pPr algn="ctr" eaLnBrk="1" hangingPunct="1"/>
            <a:r>
              <a:rPr lang="fr-FR" sz="1200" b="1">
                <a:solidFill>
                  <a:srgbClr val="FFFF00"/>
                </a:solidFill>
              </a:rPr>
              <a:t>25. Charles Trenet - Mes jeunes années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5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64420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16675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688" y="2144713"/>
            <a:ext cx="477837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76463"/>
            <a:ext cx="4079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46942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1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50" y="1517650"/>
            <a:ext cx="838200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25" y="1970088"/>
            <a:ext cx="3905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8" name="1 - Le troisième homm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0" name="2 - Avril au Portugal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2" name="3 - Frou-Frou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4" name="4 - Les feuilles mort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6" name="5 - Chanter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8" name="6 - Hymne à l’amour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0" name="7 - Mona Lisa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2" name="8 - La ronde de l’amour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4" name="9 - Mes jeunes années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6" name="10 - Barbe bleu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8" name="11 - La bouillabaisse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0" name="12 - Le plus joli rêv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2" name="13 - Rue Lepic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4" name="14 - Ma douce vallé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6" name="15 - Amour mon cher amour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8" name="16 - En rev’nant d’la revu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0" name="17 - C’est d’la faute à tes yeux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2" name="18 - Le soleil sur l’horizon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4" name="19 - Le cocher et le fiacr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6" name="20 - Papa, Maman, la bonne et moi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38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4" name="21 - Tournesol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6" name="22 - La fête de la vie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8" name="23 - La fourmi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80" name="24 - Ni pourquoi, ni comment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2" name="25 - Rue de Lappe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2" descr="C:\Users\JClaude\Desktop\fago3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5414963"/>
            <a:ext cx="69469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0" descr="C:\Users\JCL\Desktop\VA - Les chansons de l’année 1950 [2020] (La Licorne) [MP3 - 320 Kbps]\cover.jp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2388" y="1538288"/>
            <a:ext cx="132715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8" descr="C:\Users\JClaude\Pictures\Image2.png"/>
          <p:cNvPicPr>
            <a:picLocks noChangeAspect="1" noChangeArrowheads="1"/>
          </p:cNvPicPr>
          <p:nvPr/>
        </p:nvPicPr>
        <p:blipFill>
          <a:blip r:embed="rId89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2988" y="5160963"/>
            <a:ext cx="1524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8" name="Image 10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1100" y="6070600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9" name="Picture 3" descr="C:\Users\christelle\Desktop\Image2.pn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53479">
            <a:off x="3035300" y="6080125"/>
            <a:ext cx="504825" cy="22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70" name="Image 58"/>
          <p:cNvPicPr>
            <a:picLocks noChangeAspect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5" y="5859463"/>
            <a:ext cx="458788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2024-12-11T15:13:51Z</dcterms:modified>
</cp:coreProperties>
</file>