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4" r:id="rId2"/>
    <p:sldId id="261" r:id="rId3"/>
    <p:sldId id="257" r:id="rId4"/>
    <p:sldId id="258" r:id="rId5"/>
    <p:sldId id="259" r:id="rId6"/>
    <p:sldId id="260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555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3524" y="5639464"/>
            <a:ext cx="864000" cy="961356"/>
          </a:xfrm>
          <a:prstGeom prst="rect">
            <a:avLst/>
          </a:prstGeom>
        </p:spPr>
      </p:pic>
      <p:pic>
        <p:nvPicPr>
          <p:cNvPr id="4" name="01 Chi mai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2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6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5"/>
    </mc:Choice>
    <mc:Fallback xmlns="">
      <p:transition spd="slow" advTm="6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28850" y="1997839"/>
            <a:ext cx="77343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600" b="1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                 À </a:t>
            </a:r>
          </a:p>
          <a:p>
            <a:pPr>
              <a:spcAft>
                <a:spcPts val="0"/>
              </a:spcAft>
            </a:pPr>
            <a:r>
              <a:rPr lang="fr-FR" sz="3600" b="1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 </a:t>
            </a:r>
            <a:r>
              <a:rPr lang="fr-FR" sz="3600" b="1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mon épouse Anne-Marie, </a:t>
            </a:r>
            <a:endParaRPr lang="fr-FR" sz="3600" b="1" dirty="0" smtClean="0">
              <a:latin typeface="Yatra One" panose="02000000000000000000" pitchFamily="2" charset="0"/>
              <a:ea typeface="Times New Roman" panose="02020603050405020304" pitchFamily="18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600" b="1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dans </a:t>
            </a:r>
            <a:r>
              <a:rPr lang="fr-FR" sz="3600" b="1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l’ombre de la </a:t>
            </a:r>
            <a:r>
              <a:rPr lang="fr-FR" sz="3600" b="1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fibromyalgie,</a:t>
            </a:r>
          </a:p>
          <a:p>
            <a:pPr>
              <a:spcAft>
                <a:spcPts val="0"/>
              </a:spcAft>
            </a:pPr>
            <a:r>
              <a:rPr lang="fr-FR" sz="3600" b="1" dirty="0" smtClean="0">
                <a:latin typeface="Yatra One" panose="02000000000000000000" pitchFamily="2" charset="0"/>
                <a:ea typeface="Calibri" panose="020F0502020204030204" pitchFamily="34" charset="0"/>
                <a:cs typeface="Yatra One" panose="02000000000000000000" pitchFamily="2" charset="0"/>
              </a:rPr>
              <a:t>et à </a:t>
            </a:r>
            <a:r>
              <a:rPr lang="fr-FR" sz="3600" b="1" dirty="0" smtClean="0">
                <a:latin typeface="Yatra One" panose="02000000000000000000" pitchFamily="2" charset="0"/>
                <a:ea typeface="Calibri" panose="020F0502020204030204" pitchFamily="34" charset="0"/>
                <a:cs typeface="Yatra One" panose="02000000000000000000" pitchFamily="2" charset="0"/>
              </a:rPr>
              <a:t>toutes les femmes qui en </a:t>
            </a:r>
            <a:r>
              <a:rPr lang="fr-FR" sz="3600" b="1" dirty="0" smtClean="0">
                <a:latin typeface="Yatra One" panose="02000000000000000000" pitchFamily="2" charset="0"/>
                <a:ea typeface="Calibri" panose="020F0502020204030204" pitchFamily="34" charset="0"/>
                <a:cs typeface="Yatra One" panose="02000000000000000000" pitchFamily="2" charset="0"/>
              </a:rPr>
              <a:t>souffrent. </a:t>
            </a:r>
            <a:endParaRPr lang="fr-FR" sz="3600" b="1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95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02"/>
    </mc:Choice>
    <mc:Fallback xmlns="">
      <p:transition spd="slow" advTm="730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83394" y="1413064"/>
            <a:ext cx="78252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Chaque jour se lève, voilé d’un ciel sans fin,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Et ton corps brave en silence ce matin.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Sous ta peau, la douleur murmure en secret,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Un combat que personne jamais ne verrait.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8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14"/>
    </mc:Choice>
    <mc:Fallback xmlns="">
      <p:transition spd="slow" advTm="931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9402" y="1413064"/>
            <a:ext cx="765319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Chaque geste est pesant, chaque pas un effort,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Mais tu tiens, fière et forte, contre vents et sort.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Quand l’épuisement hurle, tu offres un sourire,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Un éclat de courage que nul ne peut détruire.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65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56"/>
    </mc:Choice>
    <mc:Fallback xmlns="">
      <p:transition spd="slow" advTm="1065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4586" y="1413064"/>
            <a:ext cx="70828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Ils disent que c’est flou, que c’est dans la tête,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Ignorant </a:t>
            </a: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les orages aux racines discrètes.</a:t>
            </a:r>
          </a:p>
          <a:p>
            <a:pPr>
              <a:spcAft>
                <a:spcPts val="0"/>
              </a:spcAft>
            </a:pP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Mais moi je te vois, debout, dans les tourments,</a:t>
            </a:r>
            <a:endParaRPr lang="fr-FR" sz="3200" dirty="0" smtClean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et mon cœur se serre à chacun</a:t>
            </a:r>
          </a:p>
          <a:p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De tes moments</a:t>
            </a: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.</a:t>
            </a:r>
            <a:endParaRPr lang="fr-FR" sz="3200" dirty="0">
              <a:latin typeface="Yatra One" panose="02000000000000000000" pitchFamily="2" charset="0"/>
              <a:cs typeface="Yatr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817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30"/>
    </mc:Choice>
    <mc:Fallback xmlns="">
      <p:transition spd="slow" advTm="903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81747" y="1413064"/>
            <a:ext cx="702850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Pourtant, dans ton regard, il y a cette lumière,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Ce feu doux et tenace qui franchit la poussière.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Anne-Marie(minou), </a:t>
            </a: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ton nom rime avec dignité,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Et dans l’ombre, tu brilles avec intensité.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0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6"/>
    </mc:Choice>
    <mc:Fallback xmlns="">
      <p:transition spd="slow" advTm="972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18784" y="1274564"/>
            <a:ext cx="7354432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Fibromyalgie</a:t>
            </a: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,</a:t>
            </a: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 </a:t>
            </a: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Fibromyalgie, </a:t>
            </a: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tu n’auras pas le dernier mot,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Car l’amour, la tendresse sont bien plus hauts.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Et je marcherai là, à ton côté toujours,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sz="3200" dirty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Dans la nuit, dans la peine… mais surtout par </a:t>
            </a:r>
            <a:r>
              <a:rPr lang="fr-FR" sz="3200" dirty="0" smtClean="0">
                <a:latin typeface="Yatra One" panose="02000000000000000000" pitchFamily="2" charset="0"/>
                <a:ea typeface="Times New Roman" panose="02020603050405020304" pitchFamily="18" charset="0"/>
                <a:cs typeface="Yatra One" panose="02000000000000000000" pitchFamily="2" charset="0"/>
              </a:rPr>
              <a:t>amour.</a:t>
            </a:r>
            <a:endParaRPr lang="fr-FR" sz="3200" dirty="0">
              <a:latin typeface="Yatra One" panose="02000000000000000000" pitchFamily="2" charset="0"/>
              <a:ea typeface="Calibri" panose="020F0502020204030204" pitchFamily="34" charset="0"/>
              <a:cs typeface="Yatra One" panose="02000000000000000000" pitchFamily="2" charset="0"/>
            </a:endParaRPr>
          </a:p>
          <a:p>
            <a:pPr>
              <a:spcAft>
                <a:spcPts val="0"/>
              </a:spcAft>
            </a:pPr>
            <a:r>
              <a:rPr lang="fr-FR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fr-FR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SAM</a:t>
            </a:r>
            <a:endParaRPr lang="fr-FR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712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8"/>
    </mc:Choice>
    <mc:Fallback xmlns="">
      <p:transition spd="slow" advTm="941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" y="0"/>
            <a:ext cx="12168000" cy="68627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38" t="21585" r="32888" b="25995"/>
          <a:stretch/>
        </p:blipFill>
        <p:spPr>
          <a:xfrm>
            <a:off x="4293704" y="1478943"/>
            <a:ext cx="3864333" cy="35860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05758" y="6092982"/>
            <a:ext cx="3132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Images du NET: Texte de SAM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1414" y="3431370"/>
            <a:ext cx="3333750" cy="30575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883" y="4584303"/>
            <a:ext cx="864000" cy="961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131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0"/>
    </mc:Choice>
    <mc:Fallback xmlns="">
      <p:transition spd="slow" advTm="6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onds dans l’eau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Ronds dans l’eau</Template>
  <TotalTime>103</TotalTime>
  <Words>237</Words>
  <Application>Microsoft Office PowerPoint</Application>
  <PresentationFormat>Grand écran</PresentationFormat>
  <Paragraphs>27</Paragraphs>
  <Slides>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Arial</vt:lpstr>
      <vt:lpstr>Calibri</vt:lpstr>
      <vt:lpstr>Times New Roman</vt:lpstr>
      <vt:lpstr>Tw Cen MT</vt:lpstr>
      <vt:lpstr>Yatra One</vt:lpstr>
      <vt:lpstr>Ronds dans l’eau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11</cp:revision>
  <dcterms:created xsi:type="dcterms:W3CDTF">2025-06-23T12:00:16Z</dcterms:created>
  <dcterms:modified xsi:type="dcterms:W3CDTF">2025-06-23T16:31:51Z</dcterms:modified>
</cp:coreProperties>
</file>