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0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769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857DF-F3C9-4E72-ACA6-D5B5D31DDE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BD520-2188-4775-AEBA-1AA95B69C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855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DBD520-2188-4775-AEBA-1AA95B69C4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704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nuage&#10;&#10;Le contenu généré par l’IA peut être incorrect.">
            <a:extLst>
              <a:ext uri="{FF2B5EF4-FFF2-40B4-BE49-F238E27FC236}">
                <a16:creationId xmlns:a16="http://schemas.microsoft.com/office/drawing/2014/main" id="{2627359E-25A4-1287-E29F-C97F7C9674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930" y="279000"/>
            <a:ext cx="820344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BD4A3F-68E9-D3B4-A88B-01CBD93742A1}"/>
              </a:ext>
            </a:extLst>
          </p:cNvPr>
          <p:cNvSpPr txBox="1"/>
          <p:nvPr/>
        </p:nvSpPr>
        <p:spPr>
          <a:xfrm>
            <a:off x="8943687" y="3722844"/>
            <a:ext cx="32483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Aurillac-Hôtel-de-ville-dpt-Cantal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521C065-5ECB-60DE-0E98-CD442ECF416A}"/>
              </a:ext>
            </a:extLst>
          </p:cNvPr>
          <p:cNvSpPr txBox="1"/>
          <p:nvPr/>
        </p:nvSpPr>
        <p:spPr>
          <a:xfrm>
            <a:off x="6936757" y="6050901"/>
            <a:ext cx="4013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Aurillac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C9FAAB4-AFA7-BA9B-AE90-AF57DC5EFBFC}"/>
              </a:ext>
            </a:extLst>
          </p:cNvPr>
          <p:cNvSpPr txBox="1"/>
          <p:nvPr/>
        </p:nvSpPr>
        <p:spPr>
          <a:xfrm>
            <a:off x="2485901" y="279000"/>
            <a:ext cx="722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Aurillac et ses alentours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  <p:sndAc>
          <p:stSnd loop="1">
            <p:snd r:embed="rId2" name="Je Reviens... Dans le Cantal.wav"/>
          </p:stSnd>
        </p:sndAc>
      </p:transition>
    </mc:Choice>
    <mc:Fallback xmlns="">
      <p:transition spd="slow" advClick="0" advTm="12000">
        <p:wipe/>
        <p:sndAc>
          <p:stSnd loop="1">
            <p:snd r:embed="rId4" name="Je Reviens... Dans le Canta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5051081C-2EEF-A19A-36EA-A7297B58FB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65" y="1532137"/>
            <a:ext cx="4824000" cy="322227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816A29-DC51-61FD-1FF6-DA2617FA35F6}"/>
              </a:ext>
            </a:extLst>
          </p:cNvPr>
          <p:cNvSpPr txBox="1"/>
          <p:nvPr/>
        </p:nvSpPr>
        <p:spPr>
          <a:xfrm>
            <a:off x="6096000" y="1435113"/>
            <a:ext cx="53359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Ce département a été créé le 4 mars 1790 en application de la loi du 22 décembre 1789. Il correspond à la partie sud de l'ancienne province d'Auvergne, plus précisément aux trois bailliages des Montagnes d'Auvergne, d'Aurillac et de Carlat ainsi que certaines parties du Dauphiné d'Auvergne.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herbe, Vue plongeante&#10;&#10;Le contenu généré par l’IA peut être incorrect.">
            <a:extLst>
              <a:ext uri="{FF2B5EF4-FFF2-40B4-BE49-F238E27FC236}">
                <a16:creationId xmlns:a16="http://schemas.microsoft.com/office/drawing/2014/main" id="{1884DD64-0C53-D5C4-21E3-EA43170E43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0" y="279000"/>
            <a:ext cx="944264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795DF6-D8AA-A658-F24F-012650818DAB}"/>
              </a:ext>
            </a:extLst>
          </p:cNvPr>
          <p:cNvSpPr txBox="1"/>
          <p:nvPr/>
        </p:nvSpPr>
        <p:spPr>
          <a:xfrm>
            <a:off x="4750130" y="6091088"/>
            <a:ext cx="398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Aurillac vu du ciel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eau&#10;&#10;Le contenu généré par l’IA peut être incorrect.">
            <a:extLst>
              <a:ext uri="{FF2B5EF4-FFF2-40B4-BE49-F238E27FC236}">
                <a16:creationId xmlns:a16="http://schemas.microsoft.com/office/drawing/2014/main" id="{0F65A9EB-D182-FDF4-874E-5D0FD0D84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11F945-4462-3E53-DB2F-C36DDD34587F}"/>
              </a:ext>
            </a:extLst>
          </p:cNvPr>
          <p:cNvSpPr txBox="1"/>
          <p:nvPr/>
        </p:nvSpPr>
        <p:spPr>
          <a:xfrm>
            <a:off x="3146962" y="6117335"/>
            <a:ext cx="6377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Aurillac. Maisons au bord de la Jordanne.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rrage, arbre&#10;&#10;Le contenu généré par l’IA peut être incorrect.">
            <a:extLst>
              <a:ext uri="{FF2B5EF4-FFF2-40B4-BE49-F238E27FC236}">
                <a16:creationId xmlns:a16="http://schemas.microsoft.com/office/drawing/2014/main" id="{F81C7307-68DF-F508-1C48-37F3A137C6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0" y="279000"/>
            <a:ext cx="945371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2BF200-3D2F-5EA2-4E3C-1F857508A25D}"/>
              </a:ext>
            </a:extLst>
          </p:cNvPr>
          <p:cNvSpPr txBox="1"/>
          <p:nvPr/>
        </p:nvSpPr>
        <p:spPr>
          <a:xfrm>
            <a:off x="3610099" y="6151418"/>
            <a:ext cx="540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Jordanne vue du Pont Rouge.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8DED2FE3-89AF-B8D5-579F-3A67F7CCC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80" y="380015"/>
            <a:ext cx="47235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ACC87F-22AF-AF21-D23F-DC0E44DD5D0A}"/>
              </a:ext>
            </a:extLst>
          </p:cNvPr>
          <p:cNvSpPr txBox="1"/>
          <p:nvPr/>
        </p:nvSpPr>
        <p:spPr>
          <a:xfrm>
            <a:off x="189047" y="4191990"/>
            <a:ext cx="3313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Saint-Géraud (ancienne abbatiale).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utel, chapelle, Lieux sacrés&#10;&#10;Le contenu généré par l’IA peut être incorrect.">
            <a:extLst>
              <a:ext uri="{FF2B5EF4-FFF2-40B4-BE49-F238E27FC236}">
                <a16:creationId xmlns:a16="http://schemas.microsoft.com/office/drawing/2014/main" id="{3F559C9B-A275-5DC8-B7CE-59BDF3CCC5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28" y="279000"/>
            <a:ext cx="841754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E944EE-395F-696B-13C0-E2BF59E220CC}"/>
              </a:ext>
            </a:extLst>
          </p:cNvPr>
          <p:cNvSpPr txBox="1"/>
          <p:nvPr/>
        </p:nvSpPr>
        <p:spPr>
          <a:xfrm>
            <a:off x="10403626" y="3668834"/>
            <a:ext cx="437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Son chœur.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462DCBA6-4605-9E89-F36A-9B9E23C04C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FE6B23-A609-4A38-05FB-F9C27F2320FD}"/>
              </a:ext>
            </a:extLst>
          </p:cNvPr>
          <p:cNvSpPr txBox="1"/>
          <p:nvPr/>
        </p:nvSpPr>
        <p:spPr>
          <a:xfrm>
            <a:off x="3396343" y="6117335"/>
            <a:ext cx="7113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L'église Notre-Dame-aux-Neiges.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offre, cathédrale, intérieur&#10;&#10;Le contenu généré par l’IA peut être incorrect.">
            <a:extLst>
              <a:ext uri="{FF2B5EF4-FFF2-40B4-BE49-F238E27FC236}">
                <a16:creationId xmlns:a16="http://schemas.microsoft.com/office/drawing/2014/main" id="{B238B8C0-24BD-F7C6-6943-B0CD4D3961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80" y="279000"/>
            <a:ext cx="47235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6CDCD6-764C-71A2-7530-37D91945323F}"/>
              </a:ext>
            </a:extLst>
          </p:cNvPr>
          <p:cNvSpPr txBox="1"/>
          <p:nvPr/>
        </p:nvSpPr>
        <p:spPr>
          <a:xfrm>
            <a:off x="2149434" y="4082143"/>
            <a:ext cx="3406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 nef.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dessin, personne&#10;&#10;Le contenu généré par l’IA peut être incorrect.">
            <a:extLst>
              <a:ext uri="{FF2B5EF4-FFF2-40B4-BE49-F238E27FC236}">
                <a16:creationId xmlns:a16="http://schemas.microsoft.com/office/drawing/2014/main" id="{3CC9C46F-FF2A-69B0-A883-FE00E091BE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696" y="279000"/>
            <a:ext cx="409423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1BE2E1-F08A-81F7-BAF0-0C3713B72D36}"/>
              </a:ext>
            </a:extLst>
          </p:cNvPr>
          <p:cNvSpPr txBox="1"/>
          <p:nvPr/>
        </p:nvSpPr>
        <p:spPr>
          <a:xfrm>
            <a:off x="8044930" y="3170711"/>
            <a:ext cx="36166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L'enfant du pêcheur de sable, Henri Rachou, 1905 - Musée d'Art et d'Archéologie.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porte, bâtiment&#10;&#10;Le contenu généré par l’IA peut être incorrect.">
            <a:extLst>
              <a:ext uri="{FF2B5EF4-FFF2-40B4-BE49-F238E27FC236}">
                <a16:creationId xmlns:a16="http://schemas.microsoft.com/office/drawing/2014/main" id="{C4F0B47A-A019-246E-0947-6CD9F2371D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0538" y="279000"/>
            <a:ext cx="724853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616574-DC11-3B39-CA6E-BFA8773D359E}"/>
              </a:ext>
            </a:extLst>
          </p:cNvPr>
          <p:cNvSpPr txBox="1"/>
          <p:nvPr/>
        </p:nvSpPr>
        <p:spPr>
          <a:xfrm>
            <a:off x="1104406" y="4259997"/>
            <a:ext cx="36100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de l'hôpital abbatial Saint-Géraud.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Le contenu généré par l’IA peut être incorrect.">
            <a:extLst>
              <a:ext uri="{FF2B5EF4-FFF2-40B4-BE49-F238E27FC236}">
                <a16:creationId xmlns:a16="http://schemas.microsoft.com/office/drawing/2014/main" id="{A27C0B70-BB7E-FEDF-E428-7A2180ACC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1926" y="279000"/>
            <a:ext cx="414814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A71697-1D5D-B332-2262-D9FA70233C87}"/>
              </a:ext>
            </a:extLst>
          </p:cNvPr>
          <p:cNvSpPr txBox="1"/>
          <p:nvPr/>
        </p:nvSpPr>
        <p:spPr>
          <a:xfrm>
            <a:off x="8383979" y="3761509"/>
            <a:ext cx="3503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consulaire.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monument, ciel&#10;&#10;Le contenu généré par l’IA peut être incorrect.">
            <a:extLst>
              <a:ext uri="{FF2B5EF4-FFF2-40B4-BE49-F238E27FC236}">
                <a16:creationId xmlns:a16="http://schemas.microsoft.com/office/drawing/2014/main" id="{CB7DABE5-1218-BAE1-D4B1-A37C9629A1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315" y="279000"/>
            <a:ext cx="402555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82D5BE-8504-7341-D62B-A012576703D4}"/>
              </a:ext>
            </a:extLst>
          </p:cNvPr>
          <p:cNvSpPr txBox="1"/>
          <p:nvPr/>
        </p:nvSpPr>
        <p:spPr>
          <a:xfrm>
            <a:off x="261258" y="3429000"/>
            <a:ext cx="36911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Aurillac - Monument au pape Gerbert , par Pierre-Jean David d'Angers.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9C68FE5B-E0F6-B55B-D4B0-C1EA8FFD0C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442" y="344144"/>
            <a:ext cx="4499529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A81653-A8C6-86F3-FD70-1A557BA9CD49}"/>
              </a:ext>
            </a:extLst>
          </p:cNvPr>
          <p:cNvSpPr txBox="1"/>
          <p:nvPr/>
        </p:nvSpPr>
        <p:spPr>
          <a:xfrm>
            <a:off x="1201456" y="3429000"/>
            <a:ext cx="17792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DE LA MOISSETIE</a:t>
            </a:r>
          </a:p>
        </p:txBody>
      </p:sp>
      <p:pic>
        <p:nvPicPr>
          <p:cNvPr id="9" name="Image 8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F462D554-1539-342B-34BD-2F8BFF0D473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9198" y="344144"/>
            <a:ext cx="2916000" cy="438918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fenêtre, façade&#10;&#10;Le contenu généré par l’IA peut être incorrect.">
            <a:extLst>
              <a:ext uri="{FF2B5EF4-FFF2-40B4-BE49-F238E27FC236}">
                <a16:creationId xmlns:a16="http://schemas.microsoft.com/office/drawing/2014/main" id="{4CAA3D2E-8842-38CC-10C4-A43E360723A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8962" y="3561856"/>
            <a:ext cx="4454075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xte, plein air, magasin&#10;&#10;Le contenu généré par l’IA peut être incorrect.">
            <a:extLst>
              <a:ext uri="{FF2B5EF4-FFF2-40B4-BE49-F238E27FC236}">
                <a16:creationId xmlns:a16="http://schemas.microsoft.com/office/drawing/2014/main" id="{A5BD39E5-5F32-183D-E3C9-07F21BE554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065" y="2161324"/>
            <a:ext cx="2916000" cy="4389194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6DAADC7C-5975-A162-E30B-F817A616EB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1937" y="2052953"/>
            <a:ext cx="2988000" cy="449756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DD0FE2A0-904A-17DA-8EC9-EA1F91051E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3341" y="261270"/>
            <a:ext cx="4445318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88D255C6-2810-9278-177B-5E6FA0907A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44" y="291705"/>
            <a:ext cx="2988000" cy="449756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araplui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117E3E83-A639-3379-CAB2-CDD8439313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8058" y="291705"/>
            <a:ext cx="3024000" cy="455175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3ACF9CEC-C536-E6FB-CD2B-D1A337D06CB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3341" y="3633610"/>
            <a:ext cx="4445318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raplui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78184E88-593E-BBA2-08EF-1A8239CBF3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443" y="1947564"/>
            <a:ext cx="3024000" cy="45517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arapluie, plein air, bâtiment, accessoire&#10;&#10;Le contenu généré par l’IA peut être incorrect.">
            <a:extLst>
              <a:ext uri="{FF2B5EF4-FFF2-40B4-BE49-F238E27FC236}">
                <a16:creationId xmlns:a16="http://schemas.microsoft.com/office/drawing/2014/main" id="{ADAA2B13-1B81-D941-49ED-BEB85C772B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3242" y="3561855"/>
            <a:ext cx="4445315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DA7F1417-E5EE-EB5C-7351-E2333B151C4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446" y="249143"/>
            <a:ext cx="4391107" cy="29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en bois&#10;&#10;Le contenu généré par l’IA peut être incorrect.">
            <a:extLst>
              <a:ext uri="{FF2B5EF4-FFF2-40B4-BE49-F238E27FC236}">
                <a16:creationId xmlns:a16="http://schemas.microsoft.com/office/drawing/2014/main" id="{95EC74BF-BF94-35D1-AE00-27707EDCF9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72" y="308775"/>
            <a:ext cx="2952000" cy="444337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sol, art&#10;&#10;Le contenu généré par l’IA peut être incorrect.">
            <a:extLst>
              <a:ext uri="{FF2B5EF4-FFF2-40B4-BE49-F238E27FC236}">
                <a16:creationId xmlns:a16="http://schemas.microsoft.com/office/drawing/2014/main" id="{13FB5669-63D5-A221-8F00-FED864AA9D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5828" y="308775"/>
            <a:ext cx="3024000" cy="455176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habits, personne, tissage, art&#10;&#10;Le contenu généré par l’IA peut être incorrect.">
            <a:extLst>
              <a:ext uri="{FF2B5EF4-FFF2-40B4-BE49-F238E27FC236}">
                <a16:creationId xmlns:a16="http://schemas.microsoft.com/office/drawing/2014/main" id="{30D96D94-9E12-23AF-0091-A5057F2F4DA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000" y="2227384"/>
            <a:ext cx="2916000" cy="43891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ivre, habits, bureau&#10;&#10;Le contenu généré par l’IA peut être incorrect.">
            <a:extLst>
              <a:ext uri="{FF2B5EF4-FFF2-40B4-BE49-F238E27FC236}">
                <a16:creationId xmlns:a16="http://schemas.microsoft.com/office/drawing/2014/main" id="{CE7E0A38-C152-89A9-CAF4-33CAD95B9C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064" y="3461063"/>
            <a:ext cx="4500838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65DAB86A-F989-DBD2-55D2-28076128A2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8100" y="3568470"/>
            <a:ext cx="4392000" cy="2916593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 12" descr="Une image contenant plein air, herbe, nuage, montagne&#10;&#10;Le contenu généré par l’IA peut être incorrect.">
            <a:extLst>
              <a:ext uri="{FF2B5EF4-FFF2-40B4-BE49-F238E27FC236}">
                <a16:creationId xmlns:a16="http://schemas.microsoft.com/office/drawing/2014/main" id="{8A8326D0-7076-2D9D-D1D6-44095A707B2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298" y="372937"/>
            <a:ext cx="4471691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rairie, Prairie, terrain&#10;&#10;Le contenu généré par l’IA peut être incorrect.">
            <a:extLst>
              <a:ext uri="{FF2B5EF4-FFF2-40B4-BE49-F238E27FC236}">
                <a16:creationId xmlns:a16="http://schemas.microsoft.com/office/drawing/2014/main" id="{B1EB8819-D31B-BBBD-510A-424E905792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424" y="310372"/>
            <a:ext cx="449952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arbre, terrain&#10;&#10;Le contenu généré par l’IA peut être incorrect.">
            <a:extLst>
              <a:ext uri="{FF2B5EF4-FFF2-40B4-BE49-F238E27FC236}">
                <a16:creationId xmlns:a16="http://schemas.microsoft.com/office/drawing/2014/main" id="{EF7EFFE4-2A9B-03C2-E22A-EF175339CD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423" y="285943"/>
            <a:ext cx="4831153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 1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BB1C7D8C-2D4C-6ABB-1183-CA9235FE32A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399" y="3559629"/>
            <a:ext cx="476101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sol, mur&#10;&#10;Le contenu généré par l’IA peut être incorrect.">
            <a:extLst>
              <a:ext uri="{FF2B5EF4-FFF2-40B4-BE49-F238E27FC236}">
                <a16:creationId xmlns:a16="http://schemas.microsoft.com/office/drawing/2014/main" id="{3C5E6A1F-0801-830C-55B7-750328F341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318" y="2173197"/>
            <a:ext cx="2916000" cy="438918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sol, intérieur, meubles, bois&#10;&#10;Le contenu généré par l’IA peut être incorrect.">
            <a:extLst>
              <a:ext uri="{FF2B5EF4-FFF2-40B4-BE49-F238E27FC236}">
                <a16:creationId xmlns:a16="http://schemas.microsoft.com/office/drawing/2014/main" id="{4A642071-65B6-7930-7D9D-E5D9BD4437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6682" y="3574072"/>
            <a:ext cx="4500000" cy="298831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Une image contenant peinture, intérieur, sol, table&#10;&#10;Le contenu généré par l’IA peut être incorrect.">
            <a:extLst>
              <a:ext uri="{FF2B5EF4-FFF2-40B4-BE49-F238E27FC236}">
                <a16:creationId xmlns:a16="http://schemas.microsoft.com/office/drawing/2014/main" id="{697A66AC-5D2F-5A9C-72E4-2292E95DE3D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996" y="295615"/>
            <a:ext cx="4470007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étal, laiton, intérieur, bronze&#10;&#10;Le contenu généré par l’IA peut être incorrect.">
            <a:extLst>
              <a:ext uri="{FF2B5EF4-FFF2-40B4-BE49-F238E27FC236}">
                <a16:creationId xmlns:a16="http://schemas.microsoft.com/office/drawing/2014/main" id="{B084FE77-3C0E-DF43-59B9-414E0C2D52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694" y="320649"/>
            <a:ext cx="2952000" cy="444338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roue, charrette, mur, meubles&#10;&#10;Le contenu généré par l’IA peut être incorrect.">
            <a:extLst>
              <a:ext uri="{FF2B5EF4-FFF2-40B4-BE49-F238E27FC236}">
                <a16:creationId xmlns:a16="http://schemas.microsoft.com/office/drawing/2014/main" id="{ADF11732-0AEC-0FDE-129F-A1479F40CA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5306" y="320649"/>
            <a:ext cx="448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Une image contenant intérieur, horloge, art, éléments&#10;&#10;Le contenu généré par l’IA peut être incorrect.">
            <a:extLst>
              <a:ext uri="{FF2B5EF4-FFF2-40B4-BE49-F238E27FC236}">
                <a16:creationId xmlns:a16="http://schemas.microsoft.com/office/drawing/2014/main" id="{423F5E50-4A77-ED54-96C8-060FAB40D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163" y="3585351"/>
            <a:ext cx="4445317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pièce&#10;&#10;Le contenu généré par l’IA peut être incorrect.">
            <a:extLst>
              <a:ext uri="{FF2B5EF4-FFF2-40B4-BE49-F238E27FC236}">
                <a16:creationId xmlns:a16="http://schemas.microsoft.com/office/drawing/2014/main" id="{0E98F089-F659-8A98-E044-7B29E4C364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692" y="3609861"/>
            <a:ext cx="4445316" cy="295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einture, intérieur, sol, table&#10;&#10;Le contenu généré par l’IA peut être incorrect.">
            <a:extLst>
              <a:ext uri="{FF2B5EF4-FFF2-40B4-BE49-F238E27FC236}">
                <a16:creationId xmlns:a16="http://schemas.microsoft.com/office/drawing/2014/main" id="{72EB9B08-62ED-46B9-DA8F-8649BF16A1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9993" y="3609861"/>
            <a:ext cx="4525195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Une image contenant bâtiment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156E0CF6-9DC6-18F1-C714-D2BC802D35B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6000" y="164683"/>
            <a:ext cx="2880000" cy="4335003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B4A488A3-407B-8839-0384-E0B1475278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318" y="2056861"/>
            <a:ext cx="3024000" cy="455175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B2F7C994-5A5E-434F-BF61-9299EA43EE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8682" y="2111054"/>
            <a:ext cx="2988000" cy="449756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eau, arbre, nature&#10;&#10;Le contenu généré par l’IA peut être incorrect.">
            <a:extLst>
              <a:ext uri="{FF2B5EF4-FFF2-40B4-BE49-F238E27FC236}">
                <a16:creationId xmlns:a16="http://schemas.microsoft.com/office/drawing/2014/main" id="{1AB5017E-A6E2-2C9C-2543-A54E789D9DA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493" y="213515"/>
            <a:ext cx="4445318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bateau&#10;&#10;Le contenu généré par l’IA peut être incorrect.">
            <a:extLst>
              <a:ext uri="{FF2B5EF4-FFF2-40B4-BE49-F238E27FC236}">
                <a16:creationId xmlns:a16="http://schemas.microsoft.com/office/drawing/2014/main" id="{7155DC40-5354-87B3-ED28-166EC3BA6C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17" y="439404"/>
            <a:ext cx="2880000" cy="433501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erbe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45434B9B-F2BE-9D67-605B-FCCA0F3DAE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254" y="320651"/>
            <a:ext cx="449952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ante, fleur, orchidée, Plante terrestre&#10;&#10;Le contenu généré par l’IA peut être incorrect.">
            <a:extLst>
              <a:ext uri="{FF2B5EF4-FFF2-40B4-BE49-F238E27FC236}">
                <a16:creationId xmlns:a16="http://schemas.microsoft.com/office/drawing/2014/main" id="{5CEF8100-0008-09BD-E49B-4A64B5B1253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418" y="2125695"/>
            <a:ext cx="2989619" cy="45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ciel&#10;&#10;Le contenu généré par l’IA peut être incorrect.">
            <a:extLst>
              <a:ext uri="{FF2B5EF4-FFF2-40B4-BE49-F238E27FC236}">
                <a16:creationId xmlns:a16="http://schemas.microsoft.com/office/drawing/2014/main" id="{22016CB9-EEBE-9E29-71A9-9C1DE3BC66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567" y="2137570"/>
            <a:ext cx="2952000" cy="4443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7DCB24A5-1942-5600-9F58-ACEFAC1F47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007" y="3628945"/>
            <a:ext cx="4445318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C6482814-67F8-ED19-0342-BD3C34C9714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235" y="277055"/>
            <a:ext cx="4499529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05B3173C-DDAA-0E8B-CD23-5D8E95D74F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941" y="336917"/>
            <a:ext cx="4233463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einture, art, mythologie, Arts visuels&#10;&#10;Le contenu généré par l’IA peut être incorrect.">
            <a:extLst>
              <a:ext uri="{FF2B5EF4-FFF2-40B4-BE49-F238E27FC236}">
                <a16:creationId xmlns:a16="http://schemas.microsoft.com/office/drawing/2014/main" id="{34131312-EC6F-C213-49F8-4093C62373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831" y="318917"/>
            <a:ext cx="4402228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Lieux sacrés, bâtiment, église, chapelle&#10;&#10;Le contenu généré par l’IA peut être incorrect.">
            <a:extLst>
              <a:ext uri="{FF2B5EF4-FFF2-40B4-BE49-F238E27FC236}">
                <a16:creationId xmlns:a16="http://schemas.microsoft.com/office/drawing/2014/main" id="{4E3DCD9D-9FFD-BF38-2B02-2D2A6D1A95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907" y="3587083"/>
            <a:ext cx="4499531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pont&#10;&#10;Le contenu généré par l’IA peut être incorrect.">
            <a:extLst>
              <a:ext uri="{FF2B5EF4-FFF2-40B4-BE49-F238E27FC236}">
                <a16:creationId xmlns:a16="http://schemas.microsoft.com/office/drawing/2014/main" id="{0781AC82-02AE-3B0D-43A0-39D9DFA9E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80" y="3193392"/>
            <a:ext cx="4374000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ante, fleur, herbe, plein air&#10;&#10;Le contenu généré par l’IA peut être incorrect.">
            <a:extLst>
              <a:ext uri="{FF2B5EF4-FFF2-40B4-BE49-F238E27FC236}">
                <a16:creationId xmlns:a16="http://schemas.microsoft.com/office/drawing/2014/main" id="{024E1E7C-4870-0C52-DEE7-A4F0B89A86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6802" y="817952"/>
            <a:ext cx="4445318" cy="2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jungle, Parc d’État, forêt tropicale&#10;&#10;Le contenu généré par l’IA peut être incorrect.">
            <a:extLst>
              <a:ext uri="{FF2B5EF4-FFF2-40B4-BE49-F238E27FC236}">
                <a16:creationId xmlns:a16="http://schemas.microsoft.com/office/drawing/2014/main" id="{9D26BCB4-0594-128A-D4E5-4C9FE35333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552" y="312679"/>
            <a:ext cx="6657536" cy="29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DB4183-5333-9F83-244C-BBE28AD0C5CD}"/>
              </a:ext>
            </a:extLst>
          </p:cNvPr>
          <p:cNvSpPr txBox="1"/>
          <p:nvPr/>
        </p:nvSpPr>
        <p:spPr>
          <a:xfrm>
            <a:off x="1962823" y="3247902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Gorges de la Jordanne</a:t>
            </a:r>
            <a:endParaRPr lang="fr-FR" sz="2400" b="1" dirty="0"/>
          </a:p>
        </p:txBody>
      </p:sp>
      <p:pic>
        <p:nvPicPr>
          <p:cNvPr id="8" name="Image 7" descr="Une image contenant plein air, scène, habits, voie&#10;&#10;Le contenu généré par l’IA peut être incorrect.">
            <a:extLst>
              <a:ext uri="{FF2B5EF4-FFF2-40B4-BE49-F238E27FC236}">
                <a16:creationId xmlns:a16="http://schemas.microsoft.com/office/drawing/2014/main" id="{7BA8BAA3-66CE-D693-28FB-6566916D06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825" y="3587338"/>
            <a:ext cx="448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F9E8536-15B6-271E-4242-1BC48709A739}"/>
              </a:ext>
            </a:extLst>
          </p:cNvPr>
          <p:cNvSpPr txBox="1"/>
          <p:nvPr/>
        </p:nvSpPr>
        <p:spPr>
          <a:xfrm>
            <a:off x="8041468" y="3123210"/>
            <a:ext cx="4968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à Aurillac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BBF55253-EB67-2F41-2623-6E8354D112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817" y="3592286"/>
            <a:ext cx="4374000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B8FC58AE-5F6A-B11F-DF00-FCC317682E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990" y="357250"/>
            <a:ext cx="4665600" cy="29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62520CD-EEEB-2A5A-8ADD-71250081F38B}"/>
              </a:ext>
            </a:extLst>
          </p:cNvPr>
          <p:cNvSpPr txBox="1"/>
          <p:nvPr/>
        </p:nvSpPr>
        <p:spPr>
          <a:xfrm>
            <a:off x="286410" y="1338196"/>
            <a:ext cx="68891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Auriac et  Ses Alentours – Le Cantal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1BEA78C-4C65-F23E-2D12-4AB670E889A7}"/>
              </a:ext>
            </a:extLst>
          </p:cNvPr>
          <p:cNvSpPr txBox="1"/>
          <p:nvPr/>
        </p:nvSpPr>
        <p:spPr>
          <a:xfrm>
            <a:off x="5194469" y="3873200"/>
            <a:ext cx="67111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17426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ipe/>
      </p:transition>
    </mc:Choice>
    <mc:Fallback xmlns="">
      <p:transition spd="slow" advClick="0" advTm="12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163</Words>
  <Application>Microsoft Office PowerPoint</Application>
  <PresentationFormat>Grand écran</PresentationFormat>
  <Paragraphs>23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2025-06-20T06:53:06Z</dcterms:modified>
</cp:coreProperties>
</file>