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41"/>
  </p:notesMasterIdLst>
  <p:sldIdLst>
    <p:sldId id="256" r:id="rId4"/>
    <p:sldId id="285" r:id="rId5"/>
    <p:sldId id="313" r:id="rId6"/>
    <p:sldId id="308" r:id="rId7"/>
    <p:sldId id="298" r:id="rId8"/>
    <p:sldId id="299" r:id="rId9"/>
    <p:sldId id="288" r:id="rId10"/>
    <p:sldId id="289" r:id="rId11"/>
    <p:sldId id="291" r:id="rId12"/>
    <p:sldId id="292" r:id="rId13"/>
    <p:sldId id="294" r:id="rId14"/>
    <p:sldId id="295" r:id="rId15"/>
    <p:sldId id="296" r:id="rId16"/>
    <p:sldId id="300" r:id="rId17"/>
    <p:sldId id="302" r:id="rId18"/>
    <p:sldId id="303" r:id="rId19"/>
    <p:sldId id="304" r:id="rId20"/>
    <p:sldId id="306" r:id="rId21"/>
    <p:sldId id="307" r:id="rId22"/>
    <p:sldId id="319" r:id="rId23"/>
    <p:sldId id="311" r:id="rId24"/>
    <p:sldId id="312" r:id="rId25"/>
    <p:sldId id="320" r:id="rId26"/>
    <p:sldId id="321" r:id="rId27"/>
    <p:sldId id="322" r:id="rId28"/>
    <p:sldId id="324" r:id="rId29"/>
    <p:sldId id="325" r:id="rId30"/>
    <p:sldId id="329" r:id="rId31"/>
    <p:sldId id="318" r:id="rId32"/>
    <p:sldId id="316" r:id="rId33"/>
    <p:sldId id="317" r:id="rId34"/>
    <p:sldId id="323" r:id="rId35"/>
    <p:sldId id="328" r:id="rId36"/>
    <p:sldId id="327" r:id="rId37"/>
    <p:sldId id="309" r:id="rId38"/>
    <p:sldId id="314" r:id="rId39"/>
    <p:sldId id="257" r:id="rId40"/>
  </p:sldIdLst>
  <p:sldSz cx="8640763" cy="5761038"/>
  <p:notesSz cx="6858000" cy="9144000"/>
  <p:defaultTextStyle>
    <a:defPPr>
      <a:defRPr lang="fr-FR"/>
    </a:defPPr>
    <a:lvl1pPr marL="0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45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890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336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782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227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672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118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563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PPNk12TNBYkLJ+ClIWMkQ==" hashData="4ZEp7IKTvvAzedPMs/6E/GKHCA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5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712DA2-BBBA-435D-B2DC-FBFCD9EC3BB1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86E8B-7984-4A25-8A52-4E4018E82DE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289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445" algn="l" defTabSz="82289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2890" algn="l" defTabSz="82289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4336" algn="l" defTabSz="82289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5782" algn="l" defTabSz="82289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7227" algn="l" defTabSz="82289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68672" algn="l" defTabSz="82289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0118" algn="l" defTabSz="82289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1563" algn="l" defTabSz="82289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8838" y="685800"/>
            <a:ext cx="5140325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8483A-C903-4848-9572-DAAA62D7DE05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2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1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3158-D34B-40B0-991D-FE919FD3E53D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939C-8E65-4CAC-A3BE-BA176EEC81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3158-D34B-40B0-991D-FE919FD3E53D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939C-8E65-4CAC-A3BE-BA176EEC81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4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8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33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78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2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67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11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56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3158-D34B-40B0-991D-FE919FD3E53D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939C-8E65-4CAC-A3BE-BA176EEC81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3158-D34B-40B0-991D-FE919FD3E53D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939C-8E65-4CAC-A3BE-BA176EEC81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45" indent="0">
              <a:buNone/>
              <a:defRPr sz="1800" b="1"/>
            </a:lvl2pPr>
            <a:lvl3pPr marL="822890" indent="0">
              <a:buNone/>
              <a:defRPr sz="1600" b="1"/>
            </a:lvl3pPr>
            <a:lvl4pPr marL="1234336" indent="0">
              <a:buNone/>
              <a:defRPr sz="1400" b="1"/>
            </a:lvl4pPr>
            <a:lvl5pPr marL="1645782" indent="0">
              <a:buNone/>
              <a:defRPr sz="1400" b="1"/>
            </a:lvl5pPr>
            <a:lvl6pPr marL="2057227" indent="0">
              <a:buNone/>
              <a:defRPr sz="1400" b="1"/>
            </a:lvl6pPr>
            <a:lvl7pPr marL="2468672" indent="0">
              <a:buNone/>
              <a:defRPr sz="1400" b="1"/>
            </a:lvl7pPr>
            <a:lvl8pPr marL="2880118" indent="0">
              <a:buNone/>
              <a:defRPr sz="1400" b="1"/>
            </a:lvl8pPr>
            <a:lvl9pPr marL="3291563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45" indent="0">
              <a:buNone/>
              <a:defRPr sz="1800" b="1"/>
            </a:lvl2pPr>
            <a:lvl3pPr marL="822890" indent="0">
              <a:buNone/>
              <a:defRPr sz="1600" b="1"/>
            </a:lvl3pPr>
            <a:lvl4pPr marL="1234336" indent="0">
              <a:buNone/>
              <a:defRPr sz="1400" b="1"/>
            </a:lvl4pPr>
            <a:lvl5pPr marL="1645782" indent="0">
              <a:buNone/>
              <a:defRPr sz="1400" b="1"/>
            </a:lvl5pPr>
            <a:lvl6pPr marL="2057227" indent="0">
              <a:buNone/>
              <a:defRPr sz="1400" b="1"/>
            </a:lvl6pPr>
            <a:lvl7pPr marL="2468672" indent="0">
              <a:buNone/>
              <a:defRPr sz="1400" b="1"/>
            </a:lvl7pPr>
            <a:lvl8pPr marL="2880118" indent="0">
              <a:buNone/>
              <a:defRPr sz="1400" b="1"/>
            </a:lvl8pPr>
            <a:lvl9pPr marL="3291563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3158-D34B-40B0-991D-FE919FD3E53D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939C-8E65-4CAC-A3BE-BA176EEC81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3158-D34B-40B0-991D-FE919FD3E53D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939C-8E65-4CAC-A3BE-BA176EEC81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3158-D34B-40B0-991D-FE919FD3E53D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939C-8E65-4CAC-A3BE-BA176EEC81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9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45" indent="0">
              <a:buNone/>
              <a:defRPr sz="1100"/>
            </a:lvl2pPr>
            <a:lvl3pPr marL="822890" indent="0">
              <a:buNone/>
              <a:defRPr sz="900"/>
            </a:lvl3pPr>
            <a:lvl4pPr marL="1234336" indent="0">
              <a:buNone/>
              <a:defRPr sz="800"/>
            </a:lvl4pPr>
            <a:lvl5pPr marL="1645782" indent="0">
              <a:buNone/>
              <a:defRPr sz="800"/>
            </a:lvl5pPr>
            <a:lvl6pPr marL="2057227" indent="0">
              <a:buNone/>
              <a:defRPr sz="800"/>
            </a:lvl6pPr>
            <a:lvl7pPr marL="2468672" indent="0">
              <a:buNone/>
              <a:defRPr sz="800"/>
            </a:lvl7pPr>
            <a:lvl8pPr marL="2880118" indent="0">
              <a:buNone/>
              <a:defRPr sz="800"/>
            </a:lvl8pPr>
            <a:lvl9pPr marL="329156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3158-D34B-40B0-991D-FE919FD3E53D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939C-8E65-4CAC-A3BE-BA176EEC81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0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45" indent="0">
              <a:buNone/>
              <a:defRPr sz="2500"/>
            </a:lvl2pPr>
            <a:lvl3pPr marL="822890" indent="0">
              <a:buNone/>
              <a:defRPr sz="2200"/>
            </a:lvl3pPr>
            <a:lvl4pPr marL="1234336" indent="0">
              <a:buNone/>
              <a:defRPr sz="1800"/>
            </a:lvl4pPr>
            <a:lvl5pPr marL="1645782" indent="0">
              <a:buNone/>
              <a:defRPr sz="1800"/>
            </a:lvl5pPr>
            <a:lvl6pPr marL="2057227" indent="0">
              <a:buNone/>
              <a:defRPr sz="1800"/>
            </a:lvl6pPr>
            <a:lvl7pPr marL="2468672" indent="0">
              <a:buNone/>
              <a:defRPr sz="1800"/>
            </a:lvl7pPr>
            <a:lvl8pPr marL="2880118" indent="0">
              <a:buNone/>
              <a:defRPr sz="1800"/>
            </a:lvl8pPr>
            <a:lvl9pPr marL="3291563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45" indent="0">
              <a:buNone/>
              <a:defRPr sz="1100"/>
            </a:lvl2pPr>
            <a:lvl3pPr marL="822890" indent="0">
              <a:buNone/>
              <a:defRPr sz="900"/>
            </a:lvl3pPr>
            <a:lvl4pPr marL="1234336" indent="0">
              <a:buNone/>
              <a:defRPr sz="800"/>
            </a:lvl4pPr>
            <a:lvl5pPr marL="1645782" indent="0">
              <a:buNone/>
              <a:defRPr sz="800"/>
            </a:lvl5pPr>
            <a:lvl6pPr marL="2057227" indent="0">
              <a:buNone/>
              <a:defRPr sz="800"/>
            </a:lvl6pPr>
            <a:lvl7pPr marL="2468672" indent="0">
              <a:buNone/>
              <a:defRPr sz="800"/>
            </a:lvl7pPr>
            <a:lvl8pPr marL="2880118" indent="0">
              <a:buNone/>
              <a:defRPr sz="800"/>
            </a:lvl8pPr>
            <a:lvl9pPr marL="329156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3158-D34B-40B0-991D-FE919FD3E53D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939C-8E65-4CAC-A3BE-BA176EEC81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3158-D34B-40B0-991D-FE919FD3E53D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939C-8E65-4CAC-A3BE-BA176EEC81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0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70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3158-D34B-40B0-991D-FE919FD3E53D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939C-8E65-4CAC-A3BE-BA176EEC81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3" y="1789657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90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8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2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41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0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77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4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7" y="3702006"/>
            <a:ext cx="7344649" cy="114420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7" y="2441776"/>
            <a:ext cx="7344649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682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365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4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29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412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09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777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45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344250"/>
            <a:ext cx="3816336" cy="3802019"/>
          </a:xfrm>
        </p:spPr>
        <p:txBody>
          <a:bodyPr/>
          <a:lstStyle>
            <a:lvl1pPr>
              <a:defRPr sz="25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0" y="1344250"/>
            <a:ext cx="3816336" cy="3802019"/>
          </a:xfrm>
        </p:spPr>
        <p:txBody>
          <a:bodyPr/>
          <a:lstStyle>
            <a:lvl1pPr>
              <a:defRPr sz="25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289566"/>
            <a:ext cx="3817838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26" indent="0">
              <a:buNone/>
              <a:defRPr sz="1900" b="1"/>
            </a:lvl2pPr>
            <a:lvl3pPr marL="873652" indent="0">
              <a:buNone/>
              <a:defRPr sz="1700" b="1"/>
            </a:lvl3pPr>
            <a:lvl4pPr marL="1310473" indent="0">
              <a:buNone/>
              <a:defRPr sz="1500" b="1"/>
            </a:lvl4pPr>
            <a:lvl5pPr marL="1747299" indent="0">
              <a:buNone/>
              <a:defRPr sz="1500" b="1"/>
            </a:lvl5pPr>
            <a:lvl6pPr marL="2184122" indent="0">
              <a:buNone/>
              <a:defRPr sz="1500" b="1"/>
            </a:lvl6pPr>
            <a:lvl7pPr marL="2620947" indent="0">
              <a:buNone/>
              <a:defRPr sz="1500" b="1"/>
            </a:lvl7pPr>
            <a:lvl8pPr marL="3057771" indent="0">
              <a:buNone/>
              <a:defRPr sz="1500" b="1"/>
            </a:lvl8pPr>
            <a:lvl9pPr marL="3494598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9" y="1827001"/>
            <a:ext cx="3817838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3" y="1289566"/>
            <a:ext cx="3819336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26" indent="0">
              <a:buNone/>
              <a:defRPr sz="1900" b="1"/>
            </a:lvl2pPr>
            <a:lvl3pPr marL="873652" indent="0">
              <a:buNone/>
              <a:defRPr sz="1700" b="1"/>
            </a:lvl3pPr>
            <a:lvl4pPr marL="1310473" indent="0">
              <a:buNone/>
              <a:defRPr sz="1500" b="1"/>
            </a:lvl4pPr>
            <a:lvl5pPr marL="1747299" indent="0">
              <a:buNone/>
              <a:defRPr sz="1500" b="1"/>
            </a:lvl5pPr>
            <a:lvl6pPr marL="2184122" indent="0">
              <a:buNone/>
              <a:defRPr sz="1500" b="1"/>
            </a:lvl6pPr>
            <a:lvl7pPr marL="2620947" indent="0">
              <a:buNone/>
              <a:defRPr sz="1500" b="1"/>
            </a:lvl7pPr>
            <a:lvl8pPr marL="3057771" indent="0">
              <a:buNone/>
              <a:defRPr sz="1500" b="1"/>
            </a:lvl8pPr>
            <a:lvl9pPr marL="3494598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3" y="1827001"/>
            <a:ext cx="3819336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6" y="229377"/>
            <a:ext cx="2842751" cy="976177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6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36826" indent="0">
              <a:buNone/>
              <a:defRPr sz="1200"/>
            </a:lvl2pPr>
            <a:lvl3pPr marL="873652" indent="0">
              <a:buNone/>
              <a:defRPr sz="1000"/>
            </a:lvl3pPr>
            <a:lvl4pPr marL="1310473" indent="0">
              <a:buNone/>
              <a:defRPr sz="900"/>
            </a:lvl4pPr>
            <a:lvl5pPr marL="1747299" indent="0">
              <a:buNone/>
              <a:defRPr sz="900"/>
            </a:lvl5pPr>
            <a:lvl6pPr marL="2184122" indent="0">
              <a:buNone/>
              <a:defRPr sz="900"/>
            </a:lvl6pPr>
            <a:lvl7pPr marL="2620947" indent="0">
              <a:buNone/>
              <a:defRPr sz="900"/>
            </a:lvl7pPr>
            <a:lvl8pPr marL="3057771" indent="0">
              <a:buNone/>
              <a:defRPr sz="900"/>
            </a:lvl8pPr>
            <a:lvl9pPr marL="349459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1" y="4032727"/>
            <a:ext cx="51844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1" y="514766"/>
            <a:ext cx="5184458" cy="3456623"/>
          </a:xfrm>
        </p:spPr>
        <p:txBody>
          <a:bodyPr/>
          <a:lstStyle>
            <a:lvl1pPr marL="0" indent="0">
              <a:buNone/>
              <a:defRPr sz="3000"/>
            </a:lvl1pPr>
            <a:lvl2pPr marL="436826" indent="0">
              <a:buNone/>
              <a:defRPr sz="2500"/>
            </a:lvl2pPr>
            <a:lvl3pPr marL="873652" indent="0">
              <a:buNone/>
              <a:defRPr sz="2300"/>
            </a:lvl3pPr>
            <a:lvl4pPr marL="1310473" indent="0">
              <a:buNone/>
              <a:defRPr sz="1900"/>
            </a:lvl4pPr>
            <a:lvl5pPr marL="1747299" indent="0">
              <a:buNone/>
              <a:defRPr sz="1900"/>
            </a:lvl5pPr>
            <a:lvl6pPr marL="2184122" indent="0">
              <a:buNone/>
              <a:defRPr sz="1900"/>
            </a:lvl6pPr>
            <a:lvl7pPr marL="2620947" indent="0">
              <a:buNone/>
              <a:defRPr sz="1900"/>
            </a:lvl7pPr>
            <a:lvl8pPr marL="3057771" indent="0">
              <a:buNone/>
              <a:defRPr sz="1900"/>
            </a:lvl8pPr>
            <a:lvl9pPr marL="3494598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1" y="4508820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36826" indent="0">
              <a:buNone/>
              <a:defRPr sz="1200"/>
            </a:lvl2pPr>
            <a:lvl3pPr marL="873652" indent="0">
              <a:buNone/>
              <a:defRPr sz="1000"/>
            </a:lvl3pPr>
            <a:lvl4pPr marL="1310473" indent="0">
              <a:buNone/>
              <a:defRPr sz="900"/>
            </a:lvl4pPr>
            <a:lvl5pPr marL="1747299" indent="0">
              <a:buNone/>
              <a:defRPr sz="900"/>
            </a:lvl5pPr>
            <a:lvl6pPr marL="2184122" indent="0">
              <a:buNone/>
              <a:defRPr sz="900"/>
            </a:lvl6pPr>
            <a:lvl7pPr marL="2620947" indent="0">
              <a:buNone/>
              <a:defRPr sz="900"/>
            </a:lvl7pPr>
            <a:lvl8pPr marL="3057771" indent="0">
              <a:buNone/>
              <a:defRPr sz="900"/>
            </a:lvl8pPr>
            <a:lvl9pPr marL="349459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1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711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1" y="1789657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8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7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6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5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44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13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5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6" y="3702005"/>
            <a:ext cx="7344649" cy="114420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6" y="2441776"/>
            <a:ext cx="7344649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68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379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6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5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44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13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82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515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9"/>
            <a:ext cx="381633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9"/>
            <a:ext cx="381633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94" indent="0">
              <a:buNone/>
              <a:defRPr sz="1900" b="1"/>
            </a:lvl2pPr>
            <a:lvl3pPr marL="873790" indent="0">
              <a:buNone/>
              <a:defRPr sz="1700" b="1"/>
            </a:lvl3pPr>
            <a:lvl4pPr marL="1310682" indent="0">
              <a:buNone/>
              <a:defRPr sz="1500" b="1"/>
            </a:lvl4pPr>
            <a:lvl5pPr marL="1747577" indent="0">
              <a:buNone/>
              <a:defRPr sz="1500" b="1"/>
            </a:lvl5pPr>
            <a:lvl6pPr marL="2184470" indent="0">
              <a:buNone/>
              <a:defRPr sz="1500" b="1"/>
            </a:lvl6pPr>
            <a:lvl7pPr marL="2621364" indent="0">
              <a:buNone/>
              <a:defRPr sz="1500" b="1"/>
            </a:lvl7pPr>
            <a:lvl8pPr marL="3058258" indent="0">
              <a:buNone/>
              <a:defRPr sz="1500" b="1"/>
            </a:lvl8pPr>
            <a:lvl9pPr marL="3495153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7000"/>
            <a:ext cx="3817838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3" y="1289566"/>
            <a:ext cx="3819337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94" indent="0">
              <a:buNone/>
              <a:defRPr sz="1900" b="1"/>
            </a:lvl2pPr>
            <a:lvl3pPr marL="873790" indent="0">
              <a:buNone/>
              <a:defRPr sz="1700" b="1"/>
            </a:lvl3pPr>
            <a:lvl4pPr marL="1310682" indent="0">
              <a:buNone/>
              <a:defRPr sz="1500" b="1"/>
            </a:lvl4pPr>
            <a:lvl5pPr marL="1747577" indent="0">
              <a:buNone/>
              <a:defRPr sz="1500" b="1"/>
            </a:lvl5pPr>
            <a:lvl6pPr marL="2184470" indent="0">
              <a:buNone/>
              <a:defRPr sz="1500" b="1"/>
            </a:lvl6pPr>
            <a:lvl7pPr marL="2621364" indent="0">
              <a:buNone/>
              <a:defRPr sz="1500" b="1"/>
            </a:lvl7pPr>
            <a:lvl8pPr marL="3058258" indent="0">
              <a:buNone/>
              <a:defRPr sz="1500" b="1"/>
            </a:lvl8pPr>
            <a:lvl9pPr marL="3495153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3" y="1827000"/>
            <a:ext cx="3819337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6"/>
            <a:ext cx="2842751" cy="97617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36894" indent="0">
              <a:buNone/>
              <a:defRPr sz="1200"/>
            </a:lvl2pPr>
            <a:lvl3pPr marL="873790" indent="0">
              <a:buNone/>
              <a:defRPr sz="1000"/>
            </a:lvl3pPr>
            <a:lvl4pPr marL="1310682" indent="0">
              <a:buNone/>
              <a:defRPr sz="900"/>
            </a:lvl4pPr>
            <a:lvl5pPr marL="1747577" indent="0">
              <a:buNone/>
              <a:defRPr sz="900"/>
            </a:lvl5pPr>
            <a:lvl6pPr marL="2184470" indent="0">
              <a:buNone/>
              <a:defRPr sz="900"/>
            </a:lvl6pPr>
            <a:lvl7pPr marL="2621364" indent="0">
              <a:buNone/>
              <a:defRPr sz="900"/>
            </a:lvl7pPr>
            <a:lvl8pPr marL="3058258" indent="0">
              <a:buNone/>
              <a:defRPr sz="900"/>
            </a:lvl8pPr>
            <a:lvl9pPr marL="349515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5"/>
            <a:ext cx="5184458" cy="3456623"/>
          </a:xfrm>
        </p:spPr>
        <p:txBody>
          <a:bodyPr/>
          <a:lstStyle>
            <a:lvl1pPr marL="0" indent="0">
              <a:buNone/>
              <a:defRPr sz="3000"/>
            </a:lvl1pPr>
            <a:lvl2pPr marL="436894" indent="0">
              <a:buNone/>
              <a:defRPr sz="2600"/>
            </a:lvl2pPr>
            <a:lvl3pPr marL="873790" indent="0">
              <a:buNone/>
              <a:defRPr sz="2300"/>
            </a:lvl3pPr>
            <a:lvl4pPr marL="1310682" indent="0">
              <a:buNone/>
              <a:defRPr sz="1900"/>
            </a:lvl4pPr>
            <a:lvl5pPr marL="1747577" indent="0">
              <a:buNone/>
              <a:defRPr sz="1900"/>
            </a:lvl5pPr>
            <a:lvl6pPr marL="2184470" indent="0">
              <a:buNone/>
              <a:defRPr sz="1900"/>
            </a:lvl6pPr>
            <a:lvl7pPr marL="2621364" indent="0">
              <a:buNone/>
              <a:defRPr sz="1900"/>
            </a:lvl7pPr>
            <a:lvl8pPr marL="3058258" indent="0">
              <a:buNone/>
              <a:defRPr sz="1900"/>
            </a:lvl8pPr>
            <a:lvl9pPr marL="3495153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9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36894" indent="0">
              <a:buNone/>
              <a:defRPr sz="1200"/>
            </a:lvl2pPr>
            <a:lvl3pPr marL="873790" indent="0">
              <a:buNone/>
              <a:defRPr sz="1000"/>
            </a:lvl3pPr>
            <a:lvl4pPr marL="1310682" indent="0">
              <a:buNone/>
              <a:defRPr sz="900"/>
            </a:lvl4pPr>
            <a:lvl5pPr marL="1747577" indent="0">
              <a:buNone/>
              <a:defRPr sz="900"/>
            </a:lvl5pPr>
            <a:lvl6pPr marL="2184470" indent="0">
              <a:buNone/>
              <a:defRPr sz="900"/>
            </a:lvl6pPr>
            <a:lvl7pPr marL="2621364" indent="0">
              <a:buNone/>
              <a:defRPr sz="900"/>
            </a:lvl7pPr>
            <a:lvl8pPr marL="3058258" indent="0">
              <a:buNone/>
              <a:defRPr sz="900"/>
            </a:lvl8pPr>
            <a:lvl9pPr marL="349515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0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710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10"/>
            <a:ext cx="7776687" cy="960173"/>
          </a:xfrm>
          <a:prstGeom prst="rect">
            <a:avLst/>
          </a:prstGeom>
        </p:spPr>
        <p:txBody>
          <a:bodyPr vert="horz" lIns="82289" tIns="41145" rIns="82289" bIns="4114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89" tIns="41145" rIns="82289" bIns="4114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89" tIns="41145" rIns="82289" bIns="41145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2A3158-D34B-40B0-991D-FE919FD3E53D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89" tIns="41145" rIns="82289" bIns="41145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89" tIns="41145" rIns="82289" bIns="4114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A939C-8E65-4CAC-A3BE-BA176EEC81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89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584" indent="-308584" algn="l" defTabSz="82289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599" indent="-257153" algn="l" defTabSz="82289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13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59" indent="-205723" algn="l" defTabSz="82289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504" indent="-205723" algn="l" defTabSz="82289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2950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395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5840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285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45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890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336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782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227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672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118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563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2" y="230709"/>
            <a:ext cx="7776687" cy="960174"/>
          </a:xfrm>
          <a:prstGeom prst="rect">
            <a:avLst/>
          </a:prstGeom>
        </p:spPr>
        <p:txBody>
          <a:bodyPr vert="horz" lIns="87365" tIns="43682" rIns="87365" bIns="4368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2" y="1344250"/>
            <a:ext cx="7776687" cy="3802019"/>
          </a:xfrm>
          <a:prstGeom prst="rect">
            <a:avLst/>
          </a:prstGeom>
        </p:spPr>
        <p:txBody>
          <a:bodyPr vert="horz" lIns="87365" tIns="43682" rIns="87365" bIns="4368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7365" tIns="43682" rIns="87365" bIns="43682" rtlCol="0" anchor="ctr"/>
          <a:lstStyle>
            <a:lvl1pPr algn="l" defTabSz="87365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7365" tIns="43682" rIns="87365" bIns="43682" rtlCol="0" anchor="ctr"/>
          <a:lstStyle>
            <a:lvl1pPr algn="ctr" defTabSz="87365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8" y="5339629"/>
            <a:ext cx="2016178" cy="306722"/>
          </a:xfrm>
          <a:prstGeom prst="rect">
            <a:avLst/>
          </a:prstGeom>
        </p:spPr>
        <p:txBody>
          <a:bodyPr vert="horz" lIns="87365" tIns="43682" rIns="87365" bIns="43682" rtlCol="0" anchor="ctr"/>
          <a:lstStyle>
            <a:lvl1pPr algn="r" defTabSz="87365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873652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617" indent="-327617" algn="l" defTabSz="873652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9840" indent="-273015" algn="l" defTabSz="8736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92062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8885" indent="-218413" algn="l" defTabSz="873652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5711" indent="-218413" algn="l" defTabSz="873652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2537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39361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6184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3009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6826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3652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0473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7299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4122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0947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57771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4598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0709"/>
            <a:ext cx="7776687" cy="960174"/>
          </a:xfrm>
          <a:prstGeom prst="rect">
            <a:avLst/>
          </a:prstGeom>
        </p:spPr>
        <p:txBody>
          <a:bodyPr vert="horz" lIns="87378" tIns="43688" rIns="87378" bIns="4368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249"/>
            <a:ext cx="7776687" cy="3802019"/>
          </a:xfrm>
          <a:prstGeom prst="rect">
            <a:avLst/>
          </a:prstGeom>
        </p:spPr>
        <p:txBody>
          <a:bodyPr vert="horz" lIns="87378" tIns="43688" rIns="87378" bIns="4368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790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73790"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790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790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73790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873790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669" indent="-327669" algn="l" defTabSz="87379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9953" indent="-273059" algn="l" defTabSz="87379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92235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9128" indent="-218447" algn="l" defTabSz="87379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6023" indent="-218447" algn="l" defTabSz="87379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2919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39812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6705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3599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6894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379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0682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7577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447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1364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58258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5153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2.wav"/><Relationship Id="rId5" Type="http://schemas.openxmlformats.org/officeDocument/2006/relationships/image" Target="../media/image6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7" Type="http://schemas.openxmlformats.org/officeDocument/2006/relationships/image" Target="../media/image4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056685" y="2808511"/>
            <a:ext cx="72008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 rot="-1920000">
            <a:off x="1119678" y="3337517"/>
            <a:ext cx="1135385" cy="1058854"/>
          </a:xfrm>
          <a:prstGeom prst="rect">
            <a:avLst/>
          </a:prstGeom>
          <a:noFill/>
        </p:spPr>
        <p:txBody>
          <a:bodyPr wrap="none" lIns="73252" tIns="36627" rIns="73252" bIns="36627" rtlCol="0">
            <a:spAutoFit/>
          </a:bodyPr>
          <a:lstStyle/>
          <a:p>
            <a:pPr defTabSz="873544"/>
            <a:r>
              <a:rPr lang="fr-FR" sz="64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96</a:t>
            </a:r>
            <a:endParaRPr lang="fr-FR" sz="64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157573"/>
            <a:ext cx="3289600" cy="1089632"/>
          </a:xfrm>
          <a:prstGeom prst="rect">
            <a:avLst/>
          </a:prstGeom>
        </p:spPr>
        <p:txBody>
          <a:bodyPr wrap="square" lIns="73252" tIns="36627" rIns="73252" bIns="36627">
            <a:spAutoFit/>
          </a:bodyPr>
          <a:lstStyle/>
          <a:p>
            <a:pPr algn="ctr" defTabSz="873544"/>
            <a:r>
              <a:rPr lang="fr-FR" sz="2200" b="1" dirty="0">
                <a:solidFill>
                  <a:prstClr val="black"/>
                </a:solidFill>
                <a:latin typeface="Chiller" pitchFamily="82" charset="0"/>
              </a:rPr>
              <a:t>La photographie est une brève</a:t>
            </a:r>
          </a:p>
          <a:p>
            <a:pPr algn="ctr" defTabSz="873544"/>
            <a:r>
              <a:rPr lang="fr-FR" sz="2200" b="1" dirty="0">
                <a:solidFill>
                  <a:prstClr val="black"/>
                </a:solidFill>
                <a:latin typeface="Chiller" pitchFamily="82" charset="0"/>
              </a:rPr>
              <a:t> complicité entre la prévoyance et le hasard</a:t>
            </a: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20000">
            <a:off x="682329" y="2207465"/>
            <a:ext cx="893453" cy="94220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644000" y="1080000"/>
            <a:ext cx="4085425" cy="1397409"/>
          </a:xfrm>
          <a:prstGeom prst="rect">
            <a:avLst/>
          </a:prstGeom>
        </p:spPr>
        <p:txBody>
          <a:bodyPr wrap="square" lIns="73252" tIns="36627" rIns="73252" bIns="36627">
            <a:spAutoFit/>
          </a:bodyPr>
          <a:lstStyle/>
          <a:p>
            <a:pPr algn="ctr" defTabSz="873544"/>
            <a:r>
              <a:rPr lang="fr-FR" sz="4300" dirty="0" smtClean="0">
                <a:ln w="25400">
                  <a:solidFill>
                    <a:prstClr val="black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inzel Black" pitchFamily="2" charset="0"/>
              </a:rPr>
              <a:t>et les renardeaux</a:t>
            </a:r>
            <a:endParaRPr lang="fr-FR" sz="3500" dirty="0">
              <a:ln w="25400">
                <a:solidFill>
                  <a:prstClr val="black"/>
                </a:solidFill>
              </a:ln>
              <a:solidFill>
                <a:schemeClr val="accent6">
                  <a:lumMod val="75000"/>
                </a:schemeClr>
              </a:solidFill>
              <a:latin typeface="Cinzel Black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317" y="107683"/>
            <a:ext cx="4016557" cy="1166576"/>
          </a:xfrm>
          <a:prstGeom prst="rect">
            <a:avLst/>
          </a:prstGeom>
        </p:spPr>
        <p:txBody>
          <a:bodyPr wrap="square" lIns="73252" tIns="36627" rIns="73252" bIns="36627">
            <a:spAutoFit/>
          </a:bodyPr>
          <a:lstStyle/>
          <a:p>
            <a:pPr algn="ctr" defTabSz="873544"/>
            <a:r>
              <a:rPr lang="fr-FR" sz="7100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19458" name="AutoShape 2" descr="Le renard roux | Les Jardins de Noé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9460" name="AutoShape 4" descr="Le renard roux | Les Jardins de Noé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9462" name="Picture 6" descr="Le renard roux | Les Jardins de Noé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000" y="3060000"/>
            <a:ext cx="1837183" cy="1224000"/>
          </a:xfrm>
          <a:prstGeom prst="rect">
            <a:avLst/>
          </a:prstGeom>
          <a:noFill/>
        </p:spPr>
      </p:pic>
      <p:sp>
        <p:nvSpPr>
          <p:cNvPr id="13" name="Rectangle 12"/>
          <p:cNvSpPr/>
          <p:nvPr/>
        </p:nvSpPr>
        <p:spPr>
          <a:xfrm>
            <a:off x="7776765" y="4320679"/>
            <a:ext cx="69121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 w="25400">
                  <a:solidFill>
                    <a:prstClr val="black"/>
                  </a:solidFill>
                </a:ln>
                <a:solidFill>
                  <a:srgbClr val="F79646">
                    <a:lumMod val="75000"/>
                  </a:srgbClr>
                </a:solidFill>
                <a:latin typeface="Cinzel Black" pitchFamily="2" charset="0"/>
              </a:rPr>
              <a:t>2</a:t>
            </a:r>
            <a:endParaRPr lang="fr-FR" sz="2800" b="1" dirty="0"/>
          </a:p>
        </p:txBody>
      </p:sp>
      <p:pic>
        <p:nvPicPr>
          <p:cNvPr id="14" name="Les renards aiment le banjo.wav">
            <a:hlinkClick r:id="" action="ppaction://media"/>
          </p:cNvPr>
          <p:cNvPicPr>
            <a:picLocks noRot="1" noChangeAspect="1"/>
          </p:cNvPicPr>
          <p:nvPr>
            <a:wavAudioFile r:embed="rId1" name="Les renards aiment le banjo.wav"/>
          </p:nvPr>
        </p:nvPicPr>
        <p:blipFill>
          <a:blip r:embed="rId7" cstate="print"/>
          <a:stretch>
            <a:fillRect/>
          </a:stretch>
        </p:blipFill>
        <p:spPr>
          <a:xfrm>
            <a:off x="1368053" y="511276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7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8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8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280"/>
                            </p:stCondLst>
                            <p:childTnLst>
                              <p:par>
                                <p:cTn id="2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280"/>
                            </p:stCondLst>
                            <p:childTnLst>
                              <p:par>
                                <p:cTn id="2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280"/>
                            </p:stCondLst>
                            <p:childTnLst>
                              <p:par>
                                <p:cTn id="36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28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3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12" grpId="0" animBg="1"/>
      <p:bldP spid="4" grpId="0"/>
      <p:bldP spid="5" grpId="0"/>
      <p:bldP spid="9" grpId="0"/>
      <p:bldP spid="8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917" y="4248000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Renard roux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86281"/>
            <a:ext cx="8640763" cy="4788476"/>
          </a:xfrm>
          <a:prstGeom prst="rect">
            <a:avLst/>
          </a:prstGeom>
        </p:spPr>
      </p:pic>
      <p:pic>
        <p:nvPicPr>
          <p:cNvPr id="4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12669" y="3744615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7612931_1496257324684050_7358168954589018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0880"/>
            <a:ext cx="8640763" cy="4919278"/>
          </a:xfrm>
          <a:prstGeom prst="rect">
            <a:avLst/>
          </a:prstGeom>
        </p:spPr>
      </p:pic>
      <p:pic>
        <p:nvPicPr>
          <p:cNvPr id="3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84677" y="504255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12669" y="4248671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09" y="144215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917" y="4248000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6284599_2480947232252618_21405083623908587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985" y="0"/>
            <a:ext cx="7178793" cy="5761038"/>
          </a:xfrm>
          <a:prstGeom prst="rect">
            <a:avLst/>
          </a:prstGeom>
        </p:spPr>
      </p:pic>
      <p:pic>
        <p:nvPicPr>
          <p:cNvPr id="3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3997" y="4176663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6506360_2480947382252603_85052115942216754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0990" y="0"/>
            <a:ext cx="7118783" cy="5761038"/>
          </a:xfrm>
          <a:prstGeom prst="rect">
            <a:avLst/>
          </a:prstGeom>
        </p:spPr>
      </p:pic>
      <p:pic>
        <p:nvPicPr>
          <p:cNvPr id="3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3997" y="4176663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6751169_2480946875585987_56902186197237974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700" y="0"/>
            <a:ext cx="7561362" cy="5761038"/>
          </a:xfrm>
          <a:prstGeom prst="rect">
            <a:avLst/>
          </a:prstGeom>
        </p:spPr>
      </p:pic>
      <p:pic>
        <p:nvPicPr>
          <p:cNvPr id="3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8613" y="4176663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96940118_2480946355586039_45240276862224158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4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5965" y="144215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6942568_2481072035573471_64822283379127095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3510" y="0"/>
            <a:ext cx="6893742" cy="5761038"/>
          </a:xfrm>
          <a:prstGeom prst="rect">
            <a:avLst/>
          </a:prstGeom>
        </p:spPr>
      </p:pic>
      <p:pic>
        <p:nvPicPr>
          <p:cNvPr id="3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48573" y="144215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558255_2273402986340378_117289173228420856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37272" y="0"/>
            <a:ext cx="6766219" cy="5761038"/>
          </a:xfrm>
          <a:prstGeom prst="rect">
            <a:avLst/>
          </a:prstGeom>
        </p:spPr>
      </p:pic>
      <p:pic>
        <p:nvPicPr>
          <p:cNvPr id="3" name="Les renards aiment la musique.wav">
            <a:hlinkClick r:id="" action="ppaction://media"/>
          </p:cNvPr>
          <p:cNvPicPr>
            <a:picLocks noRot="1" noChangeAspect="1"/>
          </p:cNvPicPr>
          <p:nvPr>
            <a:wavAudioFile r:embed="rId1" name="Les renards aiment la musique.wav"/>
          </p:nvPr>
        </p:nvPicPr>
        <p:blipFill>
          <a:blip r:embed="rId4" cstate="print"/>
          <a:stretch>
            <a:fillRect/>
          </a:stretch>
        </p:blipFill>
        <p:spPr>
          <a:xfrm>
            <a:off x="6120581" y="1944415"/>
            <a:ext cx="244475" cy="244475"/>
          </a:xfrm>
          <a:prstGeom prst="rect">
            <a:avLst/>
          </a:prstGeom>
        </p:spPr>
      </p:pic>
      <p:pic>
        <p:nvPicPr>
          <p:cNvPr id="4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48573" y="144215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12669" y="4176663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917" y="4248000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7513377_2480947638919244_29687852769661892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8448" y="0"/>
            <a:ext cx="7583866" cy="5761038"/>
          </a:xfrm>
          <a:prstGeom prst="rect">
            <a:avLst/>
          </a:prstGeom>
        </p:spPr>
      </p:pic>
      <p:pic>
        <p:nvPicPr>
          <p:cNvPr id="3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981" y="4104655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12669" y="144215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7552915_2480947928919215_89611384656417388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8448" y="0"/>
            <a:ext cx="758386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7563495_2480947078919300_47591294775808120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4724" y="0"/>
            <a:ext cx="7291314" cy="5761038"/>
          </a:xfrm>
          <a:prstGeom prst="rect">
            <a:avLst/>
          </a:prstGeom>
        </p:spPr>
      </p:pic>
      <p:pic>
        <p:nvPicPr>
          <p:cNvPr id="3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981" y="144215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917" y="144215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673513_2490879627926045_80794705461806727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1006" y="0"/>
            <a:ext cx="6938750" cy="5761038"/>
          </a:xfrm>
          <a:prstGeom prst="rect">
            <a:avLst/>
          </a:prstGeom>
        </p:spPr>
      </p:pic>
      <p:pic>
        <p:nvPicPr>
          <p:cNvPr id="3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8013" y="144215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722217_2490878947926113_47950562665610440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7255" y="0"/>
            <a:ext cx="6946252" cy="5761038"/>
          </a:xfrm>
          <a:prstGeom prst="rect">
            <a:avLst/>
          </a:prstGeom>
        </p:spPr>
      </p:pic>
      <p:pic>
        <p:nvPicPr>
          <p:cNvPr id="3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8013" y="72207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917" y="144215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917" y="144215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09" y="72207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917" y="72207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917" y="144215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917" y="144215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917" y="4248000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12669" y="4176663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917" y="4248000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84677" y="72207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917" y="4248000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917" y="4248000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7961544_1496370391339410_56045889864672600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0803"/>
            <a:ext cx="8640763" cy="5439431"/>
          </a:xfrm>
          <a:prstGeom prst="rect">
            <a:avLst/>
          </a:prstGeom>
        </p:spPr>
      </p:pic>
      <p:pic>
        <p:nvPicPr>
          <p:cNvPr id="3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917" y="288231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nard roux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6644"/>
            <a:ext cx="8640763" cy="5647750"/>
          </a:xfrm>
          <a:prstGeom prst="rect">
            <a:avLst/>
          </a:prstGeom>
        </p:spPr>
      </p:pic>
      <p:pic>
        <p:nvPicPr>
          <p:cNvPr id="3" name="Picture 2" descr="C:\Users\rolan\Pictures\Screenshots\Capture d'écran 2025-05-31 1029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84677" y="3384575"/>
            <a:ext cx="1539697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96002" y="5004000"/>
            <a:ext cx="2134069" cy="544294"/>
          </a:xfrm>
          <a:prstGeom prst="rect">
            <a:avLst/>
          </a:prstGeom>
          <a:noFill/>
        </p:spPr>
        <p:txBody>
          <a:bodyPr wrap="none" lIns="97071" tIns="48535" rIns="97071" bIns="48535" rtlCol="0">
            <a:spAutoFit/>
          </a:bodyPr>
          <a:lstStyle/>
          <a:p>
            <a:pPr defTabSz="873644"/>
            <a:r>
              <a:rPr lang="fr-FR" sz="2900" b="1" dirty="0">
                <a:ln w="25400">
                  <a:solidFill>
                    <a:schemeClr val="tx1"/>
                  </a:solidFill>
                </a:ln>
                <a:solidFill>
                  <a:srgbClr val="993300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87933" y="2880519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071" tIns="48535" rIns="97071" bIns="48535" rtlCol="0" anchor="ctr"/>
          <a:lstStyle/>
          <a:p>
            <a:pPr algn="ctr" defTabSz="873644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2487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192589" y="216223"/>
            <a:ext cx="2065139" cy="544294"/>
          </a:xfrm>
          <a:prstGeom prst="rect">
            <a:avLst/>
          </a:prstGeom>
          <a:noFill/>
        </p:spPr>
        <p:txBody>
          <a:bodyPr wrap="none" lIns="97071" tIns="48535" rIns="97071" bIns="48535" rtlCol="0">
            <a:spAutoFit/>
          </a:bodyPr>
          <a:lstStyle/>
          <a:p>
            <a:pPr defTabSz="873644"/>
            <a:r>
              <a:rPr lang="fr-FR" sz="2900" b="1" dirty="0">
                <a:ln w="25400">
                  <a:solidFill>
                    <a:schemeClr val="tx1"/>
                  </a:solidFill>
                </a:ln>
                <a:solidFill>
                  <a:srgbClr val="993300"/>
                </a:solidFill>
                <a:latin typeface="Cinzel Black" pitchFamily="2" charset="0"/>
              </a:rPr>
              <a:t>Internet</a:t>
            </a:r>
            <a:endParaRPr lang="fr-FR" sz="3200" b="1" dirty="0">
              <a:ln w="25400">
                <a:solidFill>
                  <a:schemeClr val="tx1"/>
                </a:solidFill>
              </a:ln>
              <a:solidFill>
                <a:srgbClr val="993300"/>
              </a:solidFill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944117" y="5040759"/>
            <a:ext cx="1138604" cy="344239"/>
          </a:xfrm>
          <a:prstGeom prst="rect">
            <a:avLst/>
          </a:prstGeom>
          <a:noFill/>
        </p:spPr>
        <p:txBody>
          <a:bodyPr wrap="none" lIns="97071" tIns="48535" rIns="97071" bIns="48535" rtlCol="0">
            <a:spAutoFit/>
          </a:bodyPr>
          <a:lstStyle/>
          <a:p>
            <a:pPr defTabSz="873644"/>
            <a:r>
              <a:rPr lang="fr-FR" b="1" dirty="0" smtClean="0">
                <a:solidFill>
                  <a:srgbClr val="FF0000"/>
                </a:solidFill>
              </a:rPr>
              <a:t>31.05.2025</a:t>
            </a:r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32794" y="4788000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080000" flipH="1">
            <a:off x="6211726" y="751091"/>
            <a:ext cx="2276785" cy="1346013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76365" y="4248671"/>
            <a:ext cx="909412" cy="807608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143917" y="72207"/>
            <a:ext cx="5212347" cy="2338310"/>
          </a:xfrm>
          <a:prstGeom prst="rect">
            <a:avLst/>
          </a:prstGeom>
          <a:noFill/>
          <a:ln w="3175">
            <a:solidFill>
              <a:srgbClr val="C00000"/>
            </a:solidFill>
          </a:ln>
        </p:spPr>
        <p:txBody>
          <a:bodyPr wrap="none" lIns="121137" tIns="60568" rIns="121137" bIns="60568" rtlCol="0">
            <a:spAutoFit/>
          </a:bodyPr>
          <a:lstStyle/>
          <a:p>
            <a:pPr algn="ctr" defTabSz="822752"/>
            <a:r>
              <a:rPr lang="fr-FR" sz="3600" b="1" dirty="0" smtClean="0">
                <a:ln w="22225">
                  <a:solidFill>
                    <a:schemeClr val="tx1"/>
                  </a:solidFill>
                </a:ln>
                <a:solidFill>
                  <a:srgbClr val="993300"/>
                </a:solidFill>
                <a:latin typeface="Cinzel Black" pitchFamily="2" charset="0"/>
              </a:rPr>
              <a:t>Un homme  et </a:t>
            </a:r>
          </a:p>
          <a:p>
            <a:pPr algn="ctr" defTabSz="822752"/>
            <a:r>
              <a:rPr lang="fr-FR" sz="3600" b="1" dirty="0" smtClean="0">
                <a:ln w="22225">
                  <a:solidFill>
                    <a:schemeClr val="tx1"/>
                  </a:solidFill>
                </a:ln>
                <a:solidFill>
                  <a:srgbClr val="993300"/>
                </a:solidFill>
                <a:latin typeface="Cinzel Black" pitchFamily="2" charset="0"/>
              </a:rPr>
              <a:t>un  renard </a:t>
            </a:r>
          </a:p>
          <a:p>
            <a:pPr algn="ctr" defTabSz="822752"/>
            <a:r>
              <a:rPr lang="fr-FR" sz="3600" b="1" dirty="0" smtClean="0">
                <a:ln w="22225">
                  <a:solidFill>
                    <a:schemeClr val="tx1"/>
                  </a:solidFill>
                </a:ln>
                <a:solidFill>
                  <a:srgbClr val="993300"/>
                </a:solidFill>
                <a:latin typeface="Cinzel Black" pitchFamily="2" charset="0"/>
              </a:rPr>
              <a:t>Se  sont  liés  grâce</a:t>
            </a:r>
          </a:p>
          <a:p>
            <a:pPr algn="ctr" defTabSz="822752"/>
            <a:r>
              <a:rPr lang="fr-FR" sz="3600" b="1" dirty="0" smtClean="0">
                <a:ln w="22225">
                  <a:solidFill>
                    <a:schemeClr val="tx1"/>
                  </a:solidFill>
                </a:ln>
                <a:solidFill>
                  <a:srgbClr val="993300"/>
                </a:solidFill>
                <a:latin typeface="Cinzel Black" pitchFamily="2" charset="0"/>
              </a:rPr>
              <a:t> à  la  musique</a:t>
            </a:r>
            <a:endParaRPr lang="fr-FR" sz="4000" b="1" dirty="0">
              <a:ln w="22225">
                <a:solidFill>
                  <a:schemeClr val="tx1"/>
                </a:solidFill>
              </a:ln>
              <a:solidFill>
                <a:srgbClr val="993300"/>
              </a:solidFill>
              <a:latin typeface="Cinzel Black" pitchFamily="2" charset="0"/>
            </a:endParaRPr>
          </a:p>
        </p:txBody>
      </p:sp>
      <p:pic>
        <p:nvPicPr>
          <p:cNvPr id="1028" name="Picture 4" descr="AI - Tubes Série - Musique Banjo hom fem enfant 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816623"/>
            <a:ext cx="1698438" cy="1708449"/>
          </a:xfrm>
          <a:prstGeom prst="rect">
            <a:avLst/>
          </a:prstGeom>
          <a:noFill/>
        </p:spPr>
      </p:pic>
      <p:pic>
        <p:nvPicPr>
          <p:cNvPr id="1030" name="Picture 6" descr="Homme Qui Joue De La Guitare PNG Images | Vecteurs Et ...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12669" y="3024535"/>
            <a:ext cx="1484784" cy="148478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37</Words>
  <Application>Microsoft Office PowerPoint</Application>
  <PresentationFormat>Personnalisé</PresentationFormat>
  <Paragraphs>15</Paragraphs>
  <Slides>37</Slides>
  <Notes>1</Notes>
  <HiddenSlides>0</HiddenSlides>
  <MMClips>2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37</vt:i4>
      </vt:variant>
    </vt:vector>
  </HeadingPairs>
  <TitlesOfParts>
    <vt:vector size="40" baseType="lpstr">
      <vt:lpstr>Thème Office</vt:lpstr>
      <vt:lpstr>1_Thème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27</cp:revision>
  <dcterms:created xsi:type="dcterms:W3CDTF">2025-05-29T20:27:04Z</dcterms:created>
  <dcterms:modified xsi:type="dcterms:W3CDTF">2025-05-31T09:33:34Z</dcterms:modified>
</cp:coreProperties>
</file>