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9"/>
  </p:notesMasterIdLst>
  <p:sldIdLst>
    <p:sldId id="256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93" r:id="rId14"/>
    <p:sldId id="269" r:id="rId15"/>
    <p:sldId id="276" r:id="rId16"/>
    <p:sldId id="277" r:id="rId17"/>
    <p:sldId id="278" r:id="rId18"/>
    <p:sldId id="271" r:id="rId19"/>
    <p:sldId id="272" r:id="rId20"/>
    <p:sldId id="270" r:id="rId21"/>
    <p:sldId id="274" r:id="rId22"/>
    <p:sldId id="273" r:id="rId23"/>
    <p:sldId id="287" r:id="rId24"/>
    <p:sldId id="281" r:id="rId25"/>
    <p:sldId id="275" r:id="rId26"/>
    <p:sldId id="301" r:id="rId27"/>
    <p:sldId id="297" r:id="rId28"/>
    <p:sldId id="290" r:id="rId29"/>
    <p:sldId id="259" r:id="rId30"/>
    <p:sldId id="283" r:id="rId31"/>
    <p:sldId id="279" r:id="rId32"/>
    <p:sldId id="280" r:id="rId33"/>
    <p:sldId id="284" r:id="rId34"/>
    <p:sldId id="286" r:id="rId35"/>
    <p:sldId id="282" r:id="rId36"/>
    <p:sldId id="305" r:id="rId37"/>
    <p:sldId id="257" r:id="rId38"/>
  </p:sldIdLst>
  <p:sldSz cx="8640763" cy="5761038"/>
  <p:notesSz cx="6858000" cy="9144000"/>
  <p:defaultTextStyle>
    <a:defPPr>
      <a:defRPr lang="fr-FR"/>
    </a:defPPr>
    <a:lvl1pPr marL="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5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9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36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8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27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7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118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63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QViARn6vhw/VLcHrhAJwg==" hashData="oDwEUqsxjUJJ+JYQJy+SkdbN+1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712DA2-BBBA-435D-B2DC-FBFCD9EC3BB1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86E8B-7984-4A25-8A52-4E4018E82DE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45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890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336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782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227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672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118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563" algn="l" defTabSz="82289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8838" y="685800"/>
            <a:ext cx="51403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8483A-C903-4848-9572-DAAA62D7DE05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11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5" indent="0">
              <a:buNone/>
              <a:defRPr sz="2500"/>
            </a:lvl2pPr>
            <a:lvl3pPr marL="822890" indent="0">
              <a:buNone/>
              <a:defRPr sz="2200"/>
            </a:lvl3pPr>
            <a:lvl4pPr marL="1234336" indent="0">
              <a:buNone/>
              <a:defRPr sz="1800"/>
            </a:lvl4pPr>
            <a:lvl5pPr marL="1645782" indent="0">
              <a:buNone/>
              <a:defRPr sz="1800"/>
            </a:lvl5pPr>
            <a:lvl6pPr marL="2057227" indent="0">
              <a:buNone/>
              <a:defRPr sz="1800"/>
            </a:lvl6pPr>
            <a:lvl7pPr marL="2468672" indent="0">
              <a:buNone/>
              <a:defRPr sz="1800"/>
            </a:lvl7pPr>
            <a:lvl8pPr marL="2880118" indent="0">
              <a:buNone/>
              <a:defRPr sz="1800"/>
            </a:lvl8pPr>
            <a:lvl9pPr marL="329156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2006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2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6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4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2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1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7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5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50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50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26" indent="0">
              <a:buNone/>
              <a:defRPr sz="1900" b="1"/>
            </a:lvl2pPr>
            <a:lvl3pPr marL="873652" indent="0">
              <a:buNone/>
              <a:defRPr sz="1700" b="1"/>
            </a:lvl3pPr>
            <a:lvl4pPr marL="1310473" indent="0">
              <a:buNone/>
              <a:defRPr sz="1500" b="1"/>
            </a:lvl4pPr>
            <a:lvl5pPr marL="1747299" indent="0">
              <a:buNone/>
              <a:defRPr sz="1500" b="1"/>
            </a:lvl5pPr>
            <a:lvl6pPr marL="2184122" indent="0">
              <a:buNone/>
              <a:defRPr sz="1500" b="1"/>
            </a:lvl6pPr>
            <a:lvl7pPr marL="2620947" indent="0">
              <a:buNone/>
              <a:defRPr sz="1500" b="1"/>
            </a:lvl7pPr>
            <a:lvl8pPr marL="3057771" indent="0">
              <a:buNone/>
              <a:defRPr sz="1500" b="1"/>
            </a:lvl8pPr>
            <a:lvl9pPr marL="349459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7001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6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26" indent="0">
              <a:buNone/>
              <a:defRPr sz="1900" b="1"/>
            </a:lvl2pPr>
            <a:lvl3pPr marL="873652" indent="0">
              <a:buNone/>
              <a:defRPr sz="1700" b="1"/>
            </a:lvl3pPr>
            <a:lvl4pPr marL="1310473" indent="0">
              <a:buNone/>
              <a:defRPr sz="1500" b="1"/>
            </a:lvl4pPr>
            <a:lvl5pPr marL="1747299" indent="0">
              <a:buNone/>
              <a:defRPr sz="1500" b="1"/>
            </a:lvl5pPr>
            <a:lvl6pPr marL="2184122" indent="0">
              <a:buNone/>
              <a:defRPr sz="1500" b="1"/>
            </a:lvl6pPr>
            <a:lvl7pPr marL="2620947" indent="0">
              <a:buNone/>
              <a:defRPr sz="1500" b="1"/>
            </a:lvl7pPr>
            <a:lvl8pPr marL="3057771" indent="0">
              <a:buNone/>
              <a:defRPr sz="1500" b="1"/>
            </a:lvl8pPr>
            <a:lvl9pPr marL="349459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1"/>
            <a:ext cx="3819336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77"/>
            <a:ext cx="2842751" cy="976177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26" indent="0">
              <a:buNone/>
              <a:defRPr sz="1200"/>
            </a:lvl2pPr>
            <a:lvl3pPr marL="873652" indent="0">
              <a:buNone/>
              <a:defRPr sz="1000"/>
            </a:lvl3pPr>
            <a:lvl4pPr marL="1310473" indent="0">
              <a:buNone/>
              <a:defRPr sz="900"/>
            </a:lvl4pPr>
            <a:lvl5pPr marL="1747299" indent="0">
              <a:buNone/>
              <a:defRPr sz="900"/>
            </a:lvl5pPr>
            <a:lvl6pPr marL="2184122" indent="0">
              <a:buNone/>
              <a:defRPr sz="900"/>
            </a:lvl6pPr>
            <a:lvl7pPr marL="2620947" indent="0">
              <a:buNone/>
              <a:defRPr sz="900"/>
            </a:lvl7pPr>
            <a:lvl8pPr marL="3057771" indent="0">
              <a:buNone/>
              <a:defRPr sz="900"/>
            </a:lvl8pPr>
            <a:lvl9pPr marL="349459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6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26" indent="0">
              <a:buNone/>
              <a:defRPr sz="2500"/>
            </a:lvl2pPr>
            <a:lvl3pPr marL="873652" indent="0">
              <a:buNone/>
              <a:defRPr sz="2300"/>
            </a:lvl3pPr>
            <a:lvl4pPr marL="1310473" indent="0">
              <a:buNone/>
              <a:defRPr sz="1900"/>
            </a:lvl4pPr>
            <a:lvl5pPr marL="1747299" indent="0">
              <a:buNone/>
              <a:defRPr sz="1900"/>
            </a:lvl5pPr>
            <a:lvl6pPr marL="2184122" indent="0">
              <a:buNone/>
              <a:defRPr sz="1900"/>
            </a:lvl6pPr>
            <a:lvl7pPr marL="2620947" indent="0">
              <a:buNone/>
              <a:defRPr sz="1900"/>
            </a:lvl7pPr>
            <a:lvl8pPr marL="3057771" indent="0">
              <a:buNone/>
              <a:defRPr sz="1900"/>
            </a:lvl8pPr>
            <a:lvl9pPr marL="3494598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20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26" indent="0">
              <a:buNone/>
              <a:defRPr sz="1200"/>
            </a:lvl2pPr>
            <a:lvl3pPr marL="873652" indent="0">
              <a:buNone/>
              <a:defRPr sz="1000"/>
            </a:lvl3pPr>
            <a:lvl4pPr marL="1310473" indent="0">
              <a:buNone/>
              <a:defRPr sz="900"/>
            </a:lvl4pPr>
            <a:lvl5pPr marL="1747299" indent="0">
              <a:buNone/>
              <a:defRPr sz="900"/>
            </a:lvl5pPr>
            <a:lvl6pPr marL="2184122" indent="0">
              <a:buNone/>
              <a:defRPr sz="900"/>
            </a:lvl6pPr>
            <a:lvl7pPr marL="2620947" indent="0">
              <a:buNone/>
              <a:defRPr sz="900"/>
            </a:lvl7pPr>
            <a:lvl8pPr marL="3057771" indent="0">
              <a:buNone/>
              <a:defRPr sz="900"/>
            </a:lvl8pPr>
            <a:lvl9pPr marL="349459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1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005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5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3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2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1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7000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0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5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94" indent="0">
              <a:buNone/>
              <a:defRPr sz="2600"/>
            </a:lvl2pPr>
            <a:lvl3pPr marL="873790" indent="0">
              <a:buNone/>
              <a:defRPr sz="2300"/>
            </a:lvl3pPr>
            <a:lvl4pPr marL="1310682" indent="0">
              <a:buNone/>
              <a:defRPr sz="1900"/>
            </a:lvl4pPr>
            <a:lvl5pPr marL="1747577" indent="0">
              <a:buNone/>
              <a:defRPr sz="1900"/>
            </a:lvl5pPr>
            <a:lvl6pPr marL="2184470" indent="0">
              <a:buNone/>
              <a:defRPr sz="1900"/>
            </a:lvl6pPr>
            <a:lvl7pPr marL="2621364" indent="0">
              <a:buNone/>
              <a:defRPr sz="1900"/>
            </a:lvl7pPr>
            <a:lvl8pPr marL="3058258" indent="0">
              <a:buNone/>
              <a:defRPr sz="1900"/>
            </a:lvl8pPr>
            <a:lvl9pPr marL="3495153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9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3"/>
          </a:xfrm>
          <a:prstGeom prst="rect">
            <a:avLst/>
          </a:prstGeom>
        </p:spPr>
        <p:txBody>
          <a:bodyPr vert="horz" lIns="82289" tIns="41145" rIns="82289" bIns="411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89" tIns="41145" rIns="82289" bIns="411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A3158-D34B-40B0-991D-FE919FD3E53D}" type="datetimeFigureOut">
              <a:rPr lang="fr-FR" smtClean="0"/>
              <a:pPr/>
              <a:t>31/05/2025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A939C-8E65-4CAC-A3BE-BA176EEC81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9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4" indent="-308584" algn="l" defTabSz="82289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9" indent="-257153" algn="l" defTabSz="82289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13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59" indent="-205723" algn="l" defTabSz="82289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504" indent="-205723" algn="l" defTabSz="82289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5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9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4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8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5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9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36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8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27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7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118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63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709"/>
            <a:ext cx="7776687" cy="960174"/>
          </a:xfrm>
          <a:prstGeom prst="rect">
            <a:avLst/>
          </a:prstGeom>
        </p:spPr>
        <p:txBody>
          <a:bodyPr vert="horz" lIns="87365" tIns="43682" rIns="87365" bIns="4368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4250"/>
            <a:ext cx="7776687" cy="3802019"/>
          </a:xfrm>
          <a:prstGeom prst="rect">
            <a:avLst/>
          </a:prstGeom>
        </p:spPr>
        <p:txBody>
          <a:bodyPr vert="horz" lIns="87365" tIns="43682" rIns="87365" bIns="4368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l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ctr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29"/>
            <a:ext cx="2016178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r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873652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17" indent="-327617" algn="l" defTabSz="87365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840" indent="-273015" algn="l" defTabSz="8736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062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885" indent="-218413" algn="l" defTabSz="87365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5711" indent="-218413" algn="l" defTabSz="87365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537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361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184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009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26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652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473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299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122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0947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7771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4598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9"/>
            <a:ext cx="7776687" cy="3802019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31/05/2025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73790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69" indent="-327669" algn="l" defTabSz="87379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53" indent="-273059" algn="l" defTabSz="87379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3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128" indent="-218447" algn="l" defTabSz="87379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023" indent="-218447" algn="l" defTabSz="87379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91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812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70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59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9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9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682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577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47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36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258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153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7" Type="http://schemas.openxmlformats.org/officeDocument/2006/relationships/image" Target="../media/image4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056685" y="2808511"/>
            <a:ext cx="72008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 rot="-1920000">
            <a:off x="1119678" y="3337517"/>
            <a:ext cx="1135385" cy="1058854"/>
          </a:xfrm>
          <a:prstGeom prst="rect">
            <a:avLst/>
          </a:prstGeom>
          <a:noFill/>
        </p:spPr>
        <p:txBody>
          <a:bodyPr wrap="none" lIns="73252" tIns="36627" rIns="73252" bIns="36627" rtlCol="0">
            <a:spAutoFit/>
          </a:bodyPr>
          <a:lstStyle/>
          <a:p>
            <a:pPr defTabSz="873544"/>
            <a:r>
              <a:rPr lang="fr-FR" sz="64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96</a:t>
            </a:r>
            <a:endParaRPr lang="fr-FR" sz="64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157573"/>
            <a:ext cx="3289600" cy="1089632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2200" b="1" dirty="0">
                <a:solidFill>
                  <a:prstClr val="black"/>
                </a:solidFill>
                <a:latin typeface="Chiller" pitchFamily="82" charset="0"/>
              </a:rPr>
              <a:t>La photographie est une brève</a:t>
            </a:r>
          </a:p>
          <a:p>
            <a:pPr algn="ctr" defTabSz="873544"/>
            <a:r>
              <a:rPr lang="fr-FR" sz="2200" b="1" dirty="0">
                <a:solidFill>
                  <a:prstClr val="black"/>
                </a:solidFill>
                <a:latin typeface="Chiller" pitchFamily="82" charset="0"/>
              </a:rPr>
              <a:t>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20000">
            <a:off x="682329" y="2207465"/>
            <a:ext cx="893453" cy="94220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644000" y="1080000"/>
            <a:ext cx="4085425" cy="1397409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4300" dirty="0" smtClean="0">
                <a:ln w="25400">
                  <a:solidFill>
                    <a:prstClr val="black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inzel Black" pitchFamily="2" charset="0"/>
              </a:rPr>
              <a:t>et les renardeaux</a:t>
            </a:r>
            <a:endParaRPr lang="fr-FR" sz="3500" dirty="0">
              <a:ln w="25400">
                <a:solidFill>
                  <a:prstClr val="black"/>
                </a:solidFill>
              </a:ln>
              <a:solidFill>
                <a:schemeClr val="accent6">
                  <a:lumMod val="75000"/>
                </a:schemeClr>
              </a:solidFill>
              <a:latin typeface="Cinzel Black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317" y="107683"/>
            <a:ext cx="4016557" cy="1166576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71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19458" name="AutoShape 2" descr="Le renard roux | Les Jardins de Noé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9460" name="AutoShape 4" descr="Le renard roux | Les Jardins de Noé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9462" name="Picture 6" descr="Le renard roux | Les Jardins de Noé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000" y="3060000"/>
            <a:ext cx="1837183" cy="1224000"/>
          </a:xfrm>
          <a:prstGeom prst="rect">
            <a:avLst/>
          </a:prstGeom>
          <a:noFill/>
        </p:spPr>
      </p:pic>
      <p:pic>
        <p:nvPicPr>
          <p:cNvPr id="11" name="Un homme et un renard se sont liés grâce à la musique.wav">
            <a:hlinkClick r:id="" action="ppaction://media"/>
          </p:cNvPr>
          <p:cNvPicPr>
            <a:picLocks noRot="1" noChangeAspect="1"/>
          </p:cNvPicPr>
          <p:nvPr>
            <a:wavAudioFile r:embed="rId1" name="Un homme et un renard se sont liés grâce à la musique.wav"/>
          </p:nvPr>
        </p:nvPicPr>
        <p:blipFill>
          <a:blip r:embed="rId7" cstate="print"/>
          <a:stretch>
            <a:fillRect/>
          </a:stretch>
        </p:blipFill>
        <p:spPr>
          <a:xfrm>
            <a:off x="1440061" y="5040759"/>
            <a:ext cx="244475" cy="24447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776765" y="4320679"/>
            <a:ext cx="51167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 w="25400">
                  <a:solidFill>
                    <a:prstClr val="black"/>
                  </a:solidFill>
                </a:ln>
                <a:solidFill>
                  <a:srgbClr val="F79646">
                    <a:lumMod val="75000"/>
                  </a:srgbClr>
                </a:solidFill>
                <a:latin typeface="Cinzel Black" pitchFamily="2" charset="0"/>
              </a:rPr>
              <a:t>1</a:t>
            </a:r>
            <a:endParaRPr lang="fr-FR" sz="2800" b="1" dirty="0"/>
          </a:p>
        </p:txBody>
      </p:sp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8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8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8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280"/>
                            </p:stCondLst>
                            <p:childTnLst>
                              <p:par>
                                <p:cTn id="2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280"/>
                            </p:stCondLst>
                            <p:childTnLst>
                              <p:par>
                                <p:cTn id="36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28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 animBg="1"/>
      <p:bldP spid="4" grpId="0"/>
      <p:bldP spid="5" grpId="0"/>
      <p:bldP spid="9" grpId="0"/>
      <p:bldP spid="8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051838_6739927536035202_2826923454786441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6337"/>
            <a:ext cx="8640763" cy="5448363"/>
          </a:xfrm>
          <a:prstGeom prst="rect">
            <a:avLst/>
          </a:prstGeom>
        </p:spPr>
      </p:pic>
      <p:pic>
        <p:nvPicPr>
          <p:cNvPr id="4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068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0" y="4356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361528_2273403039673706_48416874692721204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8513" y="0"/>
            <a:ext cx="6863737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00" y="4248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09" y="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00" y="4248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841281_2481414548872553_5731362147326922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3478" y="0"/>
            <a:ext cx="7253807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6000" y="4248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558255_2273402986340378_1172891732284208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7272" y="0"/>
            <a:ext cx="6766219" cy="576103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00" y="4248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2000" y="4248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919630_1483962205913562_5220547926645711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545"/>
            <a:ext cx="8640763" cy="5543948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0701" y="144215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603126_1484766245833158_272766590238290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1857"/>
            <a:ext cx="8640763" cy="5457324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10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09" y="72207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144215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2000" y="108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36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296142_1491581871818262_4016359856448915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1729"/>
            <a:ext cx="8640763" cy="4937579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09" y="504255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09" y="4321038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591040_1490637765246006_7286882616039987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0979"/>
            <a:ext cx="8640763" cy="4839080"/>
          </a:xfrm>
          <a:prstGeom prst="rect">
            <a:avLst/>
          </a:prstGeom>
        </p:spPr>
      </p:pic>
      <p:pic>
        <p:nvPicPr>
          <p:cNvPr id="3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0701" y="576263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olan\Pictures\Screenshots\Capture d'écran 2025-05-31 1030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000" y="4284000"/>
            <a:ext cx="1302456" cy="144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96002" y="5004000"/>
            <a:ext cx="2134069" cy="544294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sz="2900" b="1" dirty="0">
                <a:ln w="25400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87933" y="2880519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71" tIns="48535" rIns="97071" bIns="48535" rtlCol="0" anchor="ctr"/>
          <a:lstStyle/>
          <a:p>
            <a:pPr algn="ctr" defTabSz="873644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2486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192589" y="216223"/>
            <a:ext cx="2065139" cy="544294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sz="2900" b="1" dirty="0">
                <a:ln w="25400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Internet</a:t>
            </a:r>
            <a:endParaRPr lang="fr-FR" sz="3200" b="1" dirty="0">
              <a:ln w="25400">
                <a:solidFill>
                  <a:schemeClr val="tx1"/>
                </a:solidFill>
              </a:ln>
              <a:solidFill>
                <a:srgbClr val="993300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44117" y="5040759"/>
            <a:ext cx="1138604" cy="344239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b="1" dirty="0" smtClean="0">
                <a:solidFill>
                  <a:srgbClr val="FF0000"/>
                </a:solidFill>
              </a:rPr>
              <a:t>31.05.2025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2794" y="4788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080000" flipH="1">
            <a:off x="6211726" y="751091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76365" y="4248671"/>
            <a:ext cx="909412" cy="807608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143917" y="72207"/>
            <a:ext cx="5212347" cy="2338310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txBody>
          <a:bodyPr wrap="none" lIns="121137" tIns="60568" rIns="121137" bIns="60568" rtlCol="0">
            <a:spAutoFit/>
          </a:bodyPr>
          <a:lstStyle/>
          <a:p>
            <a:pPr algn="ctr" defTabSz="822752"/>
            <a:r>
              <a:rPr lang="fr-FR" sz="3600" b="1" dirty="0" smtClean="0">
                <a:ln w="22225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Un homme  et </a:t>
            </a:r>
          </a:p>
          <a:p>
            <a:pPr algn="ctr" defTabSz="822752"/>
            <a:r>
              <a:rPr lang="fr-FR" sz="3600" b="1" dirty="0" smtClean="0">
                <a:ln w="22225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un  renard </a:t>
            </a:r>
          </a:p>
          <a:p>
            <a:pPr algn="ctr" defTabSz="822752"/>
            <a:r>
              <a:rPr lang="fr-FR" sz="3600" b="1" dirty="0" smtClean="0">
                <a:ln w="22225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Se  sont  liés  grâce</a:t>
            </a:r>
          </a:p>
          <a:p>
            <a:pPr algn="ctr" defTabSz="822752"/>
            <a:r>
              <a:rPr lang="fr-FR" sz="3600" b="1" dirty="0" smtClean="0">
                <a:ln w="22225">
                  <a:solidFill>
                    <a:schemeClr val="tx1"/>
                  </a:solidFill>
                </a:ln>
                <a:solidFill>
                  <a:srgbClr val="993300"/>
                </a:solidFill>
                <a:latin typeface="Cinzel Black" pitchFamily="2" charset="0"/>
              </a:rPr>
              <a:t> à  la  musique</a:t>
            </a:r>
            <a:endParaRPr lang="fr-FR" sz="4000" b="1" dirty="0">
              <a:ln w="22225">
                <a:solidFill>
                  <a:schemeClr val="tx1"/>
                </a:solidFill>
              </a:ln>
              <a:solidFill>
                <a:srgbClr val="993300"/>
              </a:solidFill>
              <a:latin typeface="Cinzel Black" pitchFamily="2" charset="0"/>
            </a:endParaRPr>
          </a:p>
        </p:txBody>
      </p:sp>
      <p:pic>
        <p:nvPicPr>
          <p:cNvPr id="1028" name="Picture 4" descr="AI - Tubes Série - Musique Banjo hom fem enfant 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816623"/>
            <a:ext cx="1698438" cy="1708449"/>
          </a:xfrm>
          <a:prstGeom prst="rect">
            <a:avLst/>
          </a:prstGeom>
          <a:noFill/>
        </p:spPr>
      </p:pic>
      <p:pic>
        <p:nvPicPr>
          <p:cNvPr id="1030" name="Picture 6" descr="Homme Qui Joue De La Guitare PNG Images | Vecteurs Et ..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12669" y="3024535"/>
            <a:ext cx="1484784" cy="148478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37</Words>
  <Application>Microsoft Office PowerPoint</Application>
  <PresentationFormat>Personnalisé</PresentationFormat>
  <Paragraphs>15</Paragraphs>
  <Slides>35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35</vt:i4>
      </vt:variant>
    </vt:vector>
  </HeadingPairs>
  <TitlesOfParts>
    <vt:vector size="38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23</cp:revision>
  <dcterms:created xsi:type="dcterms:W3CDTF">2025-05-29T20:27:04Z</dcterms:created>
  <dcterms:modified xsi:type="dcterms:W3CDTF">2025-05-31T09:30:36Z</dcterms:modified>
</cp:coreProperties>
</file>