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5" r:id="rId21"/>
    <p:sldId id="276" r:id="rId22"/>
    <p:sldId id="277" r:id="rId23"/>
    <p:sldId id="279" r:id="rId24"/>
    <p:sldId id="329" r:id="rId25"/>
    <p:sldId id="330" r:id="rId26"/>
    <p:sldId id="280" r:id="rId27"/>
    <p:sldId id="281" r:id="rId28"/>
    <p:sldId id="282" r:id="rId29"/>
    <p:sldId id="283" r:id="rId30"/>
    <p:sldId id="284" r:id="rId31"/>
    <p:sldId id="286" r:id="rId32"/>
    <p:sldId id="288" r:id="rId33"/>
    <p:sldId id="290" r:id="rId34"/>
    <p:sldId id="292" r:id="rId35"/>
    <p:sldId id="293" r:id="rId36"/>
    <p:sldId id="294" r:id="rId37"/>
    <p:sldId id="296" r:id="rId38"/>
    <p:sldId id="297" r:id="rId39"/>
    <p:sldId id="298" r:id="rId40"/>
    <p:sldId id="300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10" r:id="rId49"/>
    <p:sldId id="311" r:id="rId50"/>
    <p:sldId id="312" r:id="rId51"/>
    <p:sldId id="313" r:id="rId52"/>
    <p:sldId id="315" r:id="rId53"/>
    <p:sldId id="316" r:id="rId54"/>
    <p:sldId id="318" r:id="rId55"/>
    <p:sldId id="319" r:id="rId56"/>
    <p:sldId id="320" r:id="rId57"/>
    <p:sldId id="321" r:id="rId58"/>
    <p:sldId id="322" r:id="rId59"/>
    <p:sldId id="323" r:id="rId60"/>
    <p:sldId id="325" r:id="rId61"/>
    <p:sldId id="257" r:id="rId62"/>
  </p:sldIdLst>
  <p:sldSz cx="8640763" cy="5761038"/>
  <p:notesSz cx="6858000" cy="9144000"/>
  <p:defaultTextStyle>
    <a:defPPr>
      <a:defRPr lang="fr-FR"/>
    </a:defPPr>
    <a:lvl1pPr marL="0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45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890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336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782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227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672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118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563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5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2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1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7A294-D648-44BC-9922-28B1F0D78A90}" type="datetimeFigureOut">
              <a:rPr lang="fr-FR" smtClean="0"/>
              <a:pPr/>
              <a:t>28/05/2025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0FF2-A559-4683-8B50-5495D81211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7A294-D648-44BC-9922-28B1F0D78A90}" type="datetimeFigureOut">
              <a:rPr lang="fr-FR" smtClean="0"/>
              <a:pPr/>
              <a:t>28/05/2025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0FF2-A559-4683-8B50-5495D81211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4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89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33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78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2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67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11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56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7A294-D648-44BC-9922-28B1F0D78A90}" type="datetimeFigureOut">
              <a:rPr lang="fr-FR" smtClean="0"/>
              <a:pPr/>
              <a:t>28/05/2025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0FF2-A559-4683-8B50-5495D81211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7A294-D648-44BC-9922-28B1F0D78A90}" type="datetimeFigureOut">
              <a:rPr lang="fr-FR" smtClean="0"/>
              <a:pPr/>
              <a:t>28/05/2025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0FF2-A559-4683-8B50-5495D81211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45" indent="0">
              <a:buNone/>
              <a:defRPr sz="1800" b="1"/>
            </a:lvl2pPr>
            <a:lvl3pPr marL="822890" indent="0">
              <a:buNone/>
              <a:defRPr sz="1600" b="1"/>
            </a:lvl3pPr>
            <a:lvl4pPr marL="1234336" indent="0">
              <a:buNone/>
              <a:defRPr sz="1400" b="1"/>
            </a:lvl4pPr>
            <a:lvl5pPr marL="1645782" indent="0">
              <a:buNone/>
              <a:defRPr sz="1400" b="1"/>
            </a:lvl5pPr>
            <a:lvl6pPr marL="2057227" indent="0">
              <a:buNone/>
              <a:defRPr sz="1400" b="1"/>
            </a:lvl6pPr>
            <a:lvl7pPr marL="2468672" indent="0">
              <a:buNone/>
              <a:defRPr sz="1400" b="1"/>
            </a:lvl7pPr>
            <a:lvl8pPr marL="2880118" indent="0">
              <a:buNone/>
              <a:defRPr sz="1400" b="1"/>
            </a:lvl8pPr>
            <a:lvl9pPr marL="3291563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45" indent="0">
              <a:buNone/>
              <a:defRPr sz="1800" b="1"/>
            </a:lvl2pPr>
            <a:lvl3pPr marL="822890" indent="0">
              <a:buNone/>
              <a:defRPr sz="1600" b="1"/>
            </a:lvl3pPr>
            <a:lvl4pPr marL="1234336" indent="0">
              <a:buNone/>
              <a:defRPr sz="1400" b="1"/>
            </a:lvl4pPr>
            <a:lvl5pPr marL="1645782" indent="0">
              <a:buNone/>
              <a:defRPr sz="1400" b="1"/>
            </a:lvl5pPr>
            <a:lvl6pPr marL="2057227" indent="0">
              <a:buNone/>
              <a:defRPr sz="1400" b="1"/>
            </a:lvl6pPr>
            <a:lvl7pPr marL="2468672" indent="0">
              <a:buNone/>
              <a:defRPr sz="1400" b="1"/>
            </a:lvl7pPr>
            <a:lvl8pPr marL="2880118" indent="0">
              <a:buNone/>
              <a:defRPr sz="1400" b="1"/>
            </a:lvl8pPr>
            <a:lvl9pPr marL="3291563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7A294-D648-44BC-9922-28B1F0D78A90}" type="datetimeFigureOut">
              <a:rPr lang="fr-FR" smtClean="0"/>
              <a:pPr/>
              <a:t>28/05/2025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0FF2-A559-4683-8B50-5495D81211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7A294-D648-44BC-9922-28B1F0D78A90}" type="datetimeFigureOut">
              <a:rPr lang="fr-FR" smtClean="0"/>
              <a:pPr/>
              <a:t>28/05/2025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0FF2-A559-4683-8B50-5495D81211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7A294-D648-44BC-9922-28B1F0D78A90}" type="datetimeFigureOut">
              <a:rPr lang="fr-FR" smtClean="0"/>
              <a:pPr/>
              <a:t>28/05/2025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0FF2-A559-4683-8B50-5495D81211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9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45" indent="0">
              <a:buNone/>
              <a:defRPr sz="1100"/>
            </a:lvl2pPr>
            <a:lvl3pPr marL="822890" indent="0">
              <a:buNone/>
              <a:defRPr sz="900"/>
            </a:lvl3pPr>
            <a:lvl4pPr marL="1234336" indent="0">
              <a:buNone/>
              <a:defRPr sz="800"/>
            </a:lvl4pPr>
            <a:lvl5pPr marL="1645782" indent="0">
              <a:buNone/>
              <a:defRPr sz="800"/>
            </a:lvl5pPr>
            <a:lvl6pPr marL="2057227" indent="0">
              <a:buNone/>
              <a:defRPr sz="800"/>
            </a:lvl6pPr>
            <a:lvl7pPr marL="2468672" indent="0">
              <a:buNone/>
              <a:defRPr sz="800"/>
            </a:lvl7pPr>
            <a:lvl8pPr marL="2880118" indent="0">
              <a:buNone/>
              <a:defRPr sz="800"/>
            </a:lvl8pPr>
            <a:lvl9pPr marL="3291563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7A294-D648-44BC-9922-28B1F0D78A90}" type="datetimeFigureOut">
              <a:rPr lang="fr-FR" smtClean="0"/>
              <a:pPr/>
              <a:t>28/05/2025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0FF2-A559-4683-8B50-5495D81211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0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45" indent="0">
              <a:buNone/>
              <a:defRPr sz="2500"/>
            </a:lvl2pPr>
            <a:lvl3pPr marL="822890" indent="0">
              <a:buNone/>
              <a:defRPr sz="2200"/>
            </a:lvl3pPr>
            <a:lvl4pPr marL="1234336" indent="0">
              <a:buNone/>
              <a:defRPr sz="1800"/>
            </a:lvl4pPr>
            <a:lvl5pPr marL="1645782" indent="0">
              <a:buNone/>
              <a:defRPr sz="1800"/>
            </a:lvl5pPr>
            <a:lvl6pPr marL="2057227" indent="0">
              <a:buNone/>
              <a:defRPr sz="1800"/>
            </a:lvl6pPr>
            <a:lvl7pPr marL="2468672" indent="0">
              <a:buNone/>
              <a:defRPr sz="1800"/>
            </a:lvl7pPr>
            <a:lvl8pPr marL="2880118" indent="0">
              <a:buNone/>
              <a:defRPr sz="1800"/>
            </a:lvl8pPr>
            <a:lvl9pPr marL="3291563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45" indent="0">
              <a:buNone/>
              <a:defRPr sz="1100"/>
            </a:lvl2pPr>
            <a:lvl3pPr marL="822890" indent="0">
              <a:buNone/>
              <a:defRPr sz="900"/>
            </a:lvl3pPr>
            <a:lvl4pPr marL="1234336" indent="0">
              <a:buNone/>
              <a:defRPr sz="800"/>
            </a:lvl4pPr>
            <a:lvl5pPr marL="1645782" indent="0">
              <a:buNone/>
              <a:defRPr sz="800"/>
            </a:lvl5pPr>
            <a:lvl6pPr marL="2057227" indent="0">
              <a:buNone/>
              <a:defRPr sz="800"/>
            </a:lvl6pPr>
            <a:lvl7pPr marL="2468672" indent="0">
              <a:buNone/>
              <a:defRPr sz="800"/>
            </a:lvl7pPr>
            <a:lvl8pPr marL="2880118" indent="0">
              <a:buNone/>
              <a:defRPr sz="800"/>
            </a:lvl8pPr>
            <a:lvl9pPr marL="3291563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7A294-D648-44BC-9922-28B1F0D78A90}" type="datetimeFigureOut">
              <a:rPr lang="fr-FR" smtClean="0"/>
              <a:pPr/>
              <a:t>28/05/2025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0FF2-A559-4683-8B50-5495D81211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7A294-D648-44BC-9922-28B1F0D78A90}" type="datetimeFigureOut">
              <a:rPr lang="fr-FR" smtClean="0"/>
              <a:pPr/>
              <a:t>28/05/2025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0FF2-A559-4683-8B50-5495D81211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70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7" y="193370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7A294-D648-44BC-9922-28B1F0D78A90}" type="datetimeFigureOut">
              <a:rPr lang="fr-FR" smtClean="0"/>
              <a:pPr/>
              <a:t>28/05/2025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0FF2-A559-4683-8B50-5495D81211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3" y="1789657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90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68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3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0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72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41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0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77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4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7" y="3702006"/>
            <a:ext cx="7344649" cy="1144207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7" y="2441776"/>
            <a:ext cx="7344649" cy="126022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682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365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04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729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412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09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777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45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344250"/>
            <a:ext cx="3816336" cy="3802019"/>
          </a:xfrm>
        </p:spPr>
        <p:txBody>
          <a:bodyPr/>
          <a:lstStyle>
            <a:lvl1pPr>
              <a:defRPr sz="25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0" y="1344250"/>
            <a:ext cx="3816336" cy="3802019"/>
          </a:xfrm>
        </p:spPr>
        <p:txBody>
          <a:bodyPr/>
          <a:lstStyle>
            <a:lvl1pPr>
              <a:defRPr sz="25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289566"/>
            <a:ext cx="3817838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26" indent="0">
              <a:buNone/>
              <a:defRPr sz="1900" b="1"/>
            </a:lvl2pPr>
            <a:lvl3pPr marL="873652" indent="0">
              <a:buNone/>
              <a:defRPr sz="1700" b="1"/>
            </a:lvl3pPr>
            <a:lvl4pPr marL="1310473" indent="0">
              <a:buNone/>
              <a:defRPr sz="1500" b="1"/>
            </a:lvl4pPr>
            <a:lvl5pPr marL="1747299" indent="0">
              <a:buNone/>
              <a:defRPr sz="1500" b="1"/>
            </a:lvl5pPr>
            <a:lvl6pPr marL="2184122" indent="0">
              <a:buNone/>
              <a:defRPr sz="1500" b="1"/>
            </a:lvl6pPr>
            <a:lvl7pPr marL="2620947" indent="0">
              <a:buNone/>
              <a:defRPr sz="1500" b="1"/>
            </a:lvl7pPr>
            <a:lvl8pPr marL="3057771" indent="0">
              <a:buNone/>
              <a:defRPr sz="1500" b="1"/>
            </a:lvl8pPr>
            <a:lvl9pPr marL="3494598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9" y="1827001"/>
            <a:ext cx="3817838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3" y="1289566"/>
            <a:ext cx="3819336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26" indent="0">
              <a:buNone/>
              <a:defRPr sz="1900" b="1"/>
            </a:lvl2pPr>
            <a:lvl3pPr marL="873652" indent="0">
              <a:buNone/>
              <a:defRPr sz="1700" b="1"/>
            </a:lvl3pPr>
            <a:lvl4pPr marL="1310473" indent="0">
              <a:buNone/>
              <a:defRPr sz="1500" b="1"/>
            </a:lvl4pPr>
            <a:lvl5pPr marL="1747299" indent="0">
              <a:buNone/>
              <a:defRPr sz="1500" b="1"/>
            </a:lvl5pPr>
            <a:lvl6pPr marL="2184122" indent="0">
              <a:buNone/>
              <a:defRPr sz="1500" b="1"/>
            </a:lvl6pPr>
            <a:lvl7pPr marL="2620947" indent="0">
              <a:buNone/>
              <a:defRPr sz="1500" b="1"/>
            </a:lvl7pPr>
            <a:lvl8pPr marL="3057771" indent="0">
              <a:buNone/>
              <a:defRPr sz="1500" b="1"/>
            </a:lvl8pPr>
            <a:lvl9pPr marL="3494598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3" y="1827001"/>
            <a:ext cx="3819336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6" y="229377"/>
            <a:ext cx="2842751" cy="976177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5"/>
            <a:ext cx="4830427" cy="4916886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6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36826" indent="0">
              <a:buNone/>
              <a:defRPr sz="1200"/>
            </a:lvl2pPr>
            <a:lvl3pPr marL="873652" indent="0">
              <a:buNone/>
              <a:defRPr sz="1000"/>
            </a:lvl3pPr>
            <a:lvl4pPr marL="1310473" indent="0">
              <a:buNone/>
              <a:defRPr sz="900"/>
            </a:lvl4pPr>
            <a:lvl5pPr marL="1747299" indent="0">
              <a:buNone/>
              <a:defRPr sz="900"/>
            </a:lvl5pPr>
            <a:lvl6pPr marL="2184122" indent="0">
              <a:buNone/>
              <a:defRPr sz="900"/>
            </a:lvl6pPr>
            <a:lvl7pPr marL="2620947" indent="0">
              <a:buNone/>
              <a:defRPr sz="900"/>
            </a:lvl7pPr>
            <a:lvl8pPr marL="3057771" indent="0">
              <a:buNone/>
              <a:defRPr sz="900"/>
            </a:lvl8pPr>
            <a:lvl9pPr marL="349459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1" y="4032727"/>
            <a:ext cx="5184458" cy="47608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1" y="514766"/>
            <a:ext cx="5184458" cy="3456623"/>
          </a:xfrm>
        </p:spPr>
        <p:txBody>
          <a:bodyPr/>
          <a:lstStyle>
            <a:lvl1pPr marL="0" indent="0">
              <a:buNone/>
              <a:defRPr sz="3000"/>
            </a:lvl1pPr>
            <a:lvl2pPr marL="436826" indent="0">
              <a:buNone/>
              <a:defRPr sz="2500"/>
            </a:lvl2pPr>
            <a:lvl3pPr marL="873652" indent="0">
              <a:buNone/>
              <a:defRPr sz="2300"/>
            </a:lvl3pPr>
            <a:lvl4pPr marL="1310473" indent="0">
              <a:buNone/>
              <a:defRPr sz="1900"/>
            </a:lvl4pPr>
            <a:lvl5pPr marL="1747299" indent="0">
              <a:buNone/>
              <a:defRPr sz="1900"/>
            </a:lvl5pPr>
            <a:lvl6pPr marL="2184122" indent="0">
              <a:buNone/>
              <a:defRPr sz="1900"/>
            </a:lvl6pPr>
            <a:lvl7pPr marL="2620947" indent="0">
              <a:buNone/>
              <a:defRPr sz="1900"/>
            </a:lvl7pPr>
            <a:lvl8pPr marL="3057771" indent="0">
              <a:buNone/>
              <a:defRPr sz="1900"/>
            </a:lvl8pPr>
            <a:lvl9pPr marL="3494598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1" y="4508820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36826" indent="0">
              <a:buNone/>
              <a:defRPr sz="1200"/>
            </a:lvl2pPr>
            <a:lvl3pPr marL="873652" indent="0">
              <a:buNone/>
              <a:defRPr sz="1000"/>
            </a:lvl3pPr>
            <a:lvl4pPr marL="1310473" indent="0">
              <a:buNone/>
              <a:defRPr sz="900"/>
            </a:lvl4pPr>
            <a:lvl5pPr marL="1747299" indent="0">
              <a:buNone/>
              <a:defRPr sz="900"/>
            </a:lvl5pPr>
            <a:lvl6pPr marL="2184122" indent="0">
              <a:buNone/>
              <a:defRPr sz="900"/>
            </a:lvl6pPr>
            <a:lvl7pPr marL="2620947" indent="0">
              <a:buNone/>
              <a:defRPr sz="900"/>
            </a:lvl7pPr>
            <a:lvl8pPr marL="3057771" indent="0">
              <a:buNone/>
              <a:defRPr sz="900"/>
            </a:lvl8pPr>
            <a:lvl9pPr marL="349459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711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711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1" y="1789657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68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37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06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75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44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13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5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6" y="3702005"/>
            <a:ext cx="7344649" cy="1144207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6" y="2441776"/>
            <a:ext cx="7344649" cy="126022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68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379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06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75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44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13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82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515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9"/>
            <a:ext cx="3816336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9"/>
            <a:ext cx="3816336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94" indent="0">
              <a:buNone/>
              <a:defRPr sz="1900" b="1"/>
            </a:lvl2pPr>
            <a:lvl3pPr marL="873790" indent="0">
              <a:buNone/>
              <a:defRPr sz="1700" b="1"/>
            </a:lvl3pPr>
            <a:lvl4pPr marL="1310682" indent="0">
              <a:buNone/>
              <a:defRPr sz="1500" b="1"/>
            </a:lvl4pPr>
            <a:lvl5pPr marL="1747577" indent="0">
              <a:buNone/>
              <a:defRPr sz="1500" b="1"/>
            </a:lvl5pPr>
            <a:lvl6pPr marL="2184470" indent="0">
              <a:buNone/>
              <a:defRPr sz="1500" b="1"/>
            </a:lvl6pPr>
            <a:lvl7pPr marL="2621364" indent="0">
              <a:buNone/>
              <a:defRPr sz="1500" b="1"/>
            </a:lvl7pPr>
            <a:lvl8pPr marL="3058258" indent="0">
              <a:buNone/>
              <a:defRPr sz="1500" b="1"/>
            </a:lvl8pPr>
            <a:lvl9pPr marL="3495153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7000"/>
            <a:ext cx="3817838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3" y="1289566"/>
            <a:ext cx="3819337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94" indent="0">
              <a:buNone/>
              <a:defRPr sz="1900" b="1"/>
            </a:lvl2pPr>
            <a:lvl3pPr marL="873790" indent="0">
              <a:buNone/>
              <a:defRPr sz="1700" b="1"/>
            </a:lvl3pPr>
            <a:lvl4pPr marL="1310682" indent="0">
              <a:buNone/>
              <a:defRPr sz="1500" b="1"/>
            </a:lvl4pPr>
            <a:lvl5pPr marL="1747577" indent="0">
              <a:buNone/>
              <a:defRPr sz="1500" b="1"/>
            </a:lvl5pPr>
            <a:lvl6pPr marL="2184470" indent="0">
              <a:buNone/>
              <a:defRPr sz="1500" b="1"/>
            </a:lvl6pPr>
            <a:lvl7pPr marL="2621364" indent="0">
              <a:buNone/>
              <a:defRPr sz="1500" b="1"/>
            </a:lvl7pPr>
            <a:lvl8pPr marL="3058258" indent="0">
              <a:buNone/>
              <a:defRPr sz="1500" b="1"/>
            </a:lvl8pPr>
            <a:lvl9pPr marL="3495153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3" y="1827000"/>
            <a:ext cx="3819337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6"/>
            <a:ext cx="2842751" cy="97617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5"/>
            <a:ext cx="4830427" cy="4916886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36894" indent="0">
              <a:buNone/>
              <a:defRPr sz="1200"/>
            </a:lvl2pPr>
            <a:lvl3pPr marL="873790" indent="0">
              <a:buNone/>
              <a:defRPr sz="1000"/>
            </a:lvl3pPr>
            <a:lvl4pPr marL="1310682" indent="0">
              <a:buNone/>
              <a:defRPr sz="900"/>
            </a:lvl4pPr>
            <a:lvl5pPr marL="1747577" indent="0">
              <a:buNone/>
              <a:defRPr sz="900"/>
            </a:lvl5pPr>
            <a:lvl6pPr marL="2184470" indent="0">
              <a:buNone/>
              <a:defRPr sz="900"/>
            </a:lvl6pPr>
            <a:lvl7pPr marL="2621364" indent="0">
              <a:buNone/>
              <a:defRPr sz="900"/>
            </a:lvl7pPr>
            <a:lvl8pPr marL="3058258" indent="0">
              <a:buNone/>
              <a:defRPr sz="900"/>
            </a:lvl8pPr>
            <a:lvl9pPr marL="349515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5"/>
            <a:ext cx="5184458" cy="3456623"/>
          </a:xfrm>
        </p:spPr>
        <p:txBody>
          <a:bodyPr/>
          <a:lstStyle>
            <a:lvl1pPr marL="0" indent="0">
              <a:buNone/>
              <a:defRPr sz="3000"/>
            </a:lvl1pPr>
            <a:lvl2pPr marL="436894" indent="0">
              <a:buNone/>
              <a:defRPr sz="2600"/>
            </a:lvl2pPr>
            <a:lvl3pPr marL="873790" indent="0">
              <a:buNone/>
              <a:defRPr sz="2300"/>
            </a:lvl3pPr>
            <a:lvl4pPr marL="1310682" indent="0">
              <a:buNone/>
              <a:defRPr sz="1900"/>
            </a:lvl4pPr>
            <a:lvl5pPr marL="1747577" indent="0">
              <a:buNone/>
              <a:defRPr sz="1900"/>
            </a:lvl5pPr>
            <a:lvl6pPr marL="2184470" indent="0">
              <a:buNone/>
              <a:defRPr sz="1900"/>
            </a:lvl6pPr>
            <a:lvl7pPr marL="2621364" indent="0">
              <a:buNone/>
              <a:defRPr sz="1900"/>
            </a:lvl7pPr>
            <a:lvl8pPr marL="3058258" indent="0">
              <a:buNone/>
              <a:defRPr sz="1900"/>
            </a:lvl8pPr>
            <a:lvl9pPr marL="3495153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9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36894" indent="0">
              <a:buNone/>
              <a:defRPr sz="1200"/>
            </a:lvl2pPr>
            <a:lvl3pPr marL="873790" indent="0">
              <a:buNone/>
              <a:defRPr sz="1000"/>
            </a:lvl3pPr>
            <a:lvl4pPr marL="1310682" indent="0">
              <a:buNone/>
              <a:defRPr sz="900"/>
            </a:lvl4pPr>
            <a:lvl5pPr marL="1747577" indent="0">
              <a:buNone/>
              <a:defRPr sz="900"/>
            </a:lvl5pPr>
            <a:lvl6pPr marL="2184470" indent="0">
              <a:buNone/>
              <a:defRPr sz="900"/>
            </a:lvl6pPr>
            <a:lvl7pPr marL="2621364" indent="0">
              <a:buNone/>
              <a:defRPr sz="900"/>
            </a:lvl7pPr>
            <a:lvl8pPr marL="3058258" indent="0">
              <a:buNone/>
              <a:defRPr sz="900"/>
            </a:lvl8pPr>
            <a:lvl9pPr marL="349515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710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710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10"/>
            <a:ext cx="7776687" cy="960173"/>
          </a:xfrm>
          <a:prstGeom prst="rect">
            <a:avLst/>
          </a:prstGeom>
        </p:spPr>
        <p:txBody>
          <a:bodyPr vert="horz" lIns="82289" tIns="41145" rIns="82289" bIns="4114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89" tIns="41145" rIns="82289" bIns="4114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89" tIns="41145" rIns="82289" bIns="41145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C7A294-D648-44BC-9922-28B1F0D78A90}" type="datetimeFigureOut">
              <a:rPr lang="fr-FR" smtClean="0"/>
              <a:pPr/>
              <a:t>28/05/2025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89" tIns="41145" rIns="82289" bIns="41145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89" tIns="41145" rIns="82289" bIns="41145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FA0FF2-A559-4683-8B50-5495D81211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89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584" indent="-308584" algn="l" defTabSz="82289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599" indent="-257153" algn="l" defTabSz="82289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13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59" indent="-205723" algn="l" defTabSz="82289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504" indent="-205723" algn="l" defTabSz="82289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2950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395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5840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285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45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890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336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782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227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672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118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563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2" y="230709"/>
            <a:ext cx="7776687" cy="960174"/>
          </a:xfrm>
          <a:prstGeom prst="rect">
            <a:avLst/>
          </a:prstGeom>
        </p:spPr>
        <p:txBody>
          <a:bodyPr vert="horz" lIns="87365" tIns="43682" rIns="87365" bIns="4368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2" y="1344250"/>
            <a:ext cx="7776687" cy="3802019"/>
          </a:xfrm>
          <a:prstGeom prst="rect">
            <a:avLst/>
          </a:prstGeom>
        </p:spPr>
        <p:txBody>
          <a:bodyPr vert="horz" lIns="87365" tIns="43682" rIns="87365" bIns="4368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7365" tIns="43682" rIns="87365" bIns="43682" rtlCol="0" anchor="ctr"/>
          <a:lstStyle>
            <a:lvl1pPr algn="l" defTabSz="87365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7365" tIns="43682" rIns="87365" bIns="43682" rtlCol="0" anchor="ctr"/>
          <a:lstStyle>
            <a:lvl1pPr algn="ctr" defTabSz="87365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8" y="5339629"/>
            <a:ext cx="2016178" cy="306722"/>
          </a:xfrm>
          <a:prstGeom prst="rect">
            <a:avLst/>
          </a:prstGeom>
        </p:spPr>
        <p:txBody>
          <a:bodyPr vert="horz" lIns="87365" tIns="43682" rIns="87365" bIns="43682" rtlCol="0" anchor="ctr"/>
          <a:lstStyle>
            <a:lvl1pPr algn="r" defTabSz="87365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873652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617" indent="-327617" algn="l" defTabSz="873652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09840" indent="-273015" algn="l" defTabSz="87365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92062" indent="-218413" algn="l" defTabSz="873652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28885" indent="-218413" algn="l" defTabSz="873652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5711" indent="-218413" algn="l" defTabSz="873652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2537" indent="-218413" algn="l" defTabSz="87365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39361" indent="-218413" algn="l" defTabSz="87365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6184" indent="-218413" algn="l" defTabSz="87365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3009" indent="-218413" algn="l" defTabSz="87365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6826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3652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0473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7299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4122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0947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57771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4598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0709"/>
            <a:ext cx="7776687" cy="960174"/>
          </a:xfrm>
          <a:prstGeom prst="rect">
            <a:avLst/>
          </a:prstGeom>
        </p:spPr>
        <p:txBody>
          <a:bodyPr vert="horz" lIns="87378" tIns="43688" rIns="87378" bIns="4368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249"/>
            <a:ext cx="7776687" cy="3802019"/>
          </a:xfrm>
          <a:prstGeom prst="rect">
            <a:avLst/>
          </a:prstGeom>
        </p:spPr>
        <p:txBody>
          <a:bodyPr vert="horz" lIns="87378" tIns="43688" rIns="87378" bIns="4368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790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73790"/>
              <a:t>28/05/2025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790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790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73790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random/>
  </p:transition>
  <p:txStyles>
    <p:titleStyle>
      <a:lvl1pPr algn="ctr" defTabSz="873790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669" indent="-327669" algn="l" defTabSz="87379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09953" indent="-273059" algn="l" defTabSz="87379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92235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29128" indent="-218447" algn="l" defTabSz="87379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6023" indent="-218447" algn="l" defTabSz="87379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2919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39812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6705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3599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6894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3790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0682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7577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4470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1364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58258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5153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7.gif"/><Relationship Id="rId5" Type="http://schemas.openxmlformats.org/officeDocument/2006/relationships/image" Target="../media/image76.png"/><Relationship Id="rId4" Type="http://schemas.openxmlformats.org/officeDocument/2006/relationships/image" Target="../media/image7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28094" y="161523"/>
            <a:ext cx="4440741" cy="4429008"/>
          </a:xfrm>
          <a:prstGeom prst="rect">
            <a:avLst/>
          </a:prstGeom>
          <a:noFill/>
        </p:spPr>
        <p:txBody>
          <a:bodyPr wrap="square" lIns="73252" tIns="36627" rIns="73252" bIns="36627">
            <a:spAutoFit/>
          </a:bodyPr>
          <a:lstStyle/>
          <a:p>
            <a:pPr algn="ctr" defTabSz="873544"/>
            <a:r>
              <a:rPr lang="fr-FR" sz="7100" dirty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  <a:p>
            <a:pPr algn="ctr" defTabSz="873544"/>
            <a:r>
              <a:rPr lang="fr-FR" sz="5300" dirty="0" smtClean="0">
                <a:ln w="25400">
                  <a:solidFill>
                    <a:srgbClr val="FFFF00"/>
                  </a:solidFill>
                </a:ln>
                <a:latin typeface="Cinzel Black" pitchFamily="2" charset="0"/>
              </a:rPr>
              <a:t>En  </a:t>
            </a:r>
            <a:r>
              <a:rPr lang="fr-FR" sz="5300" dirty="0" err="1" smtClean="0">
                <a:ln w="25400">
                  <a:solidFill>
                    <a:srgbClr val="FFFF00"/>
                  </a:solidFill>
                </a:ln>
                <a:latin typeface="Cinzel Black" pitchFamily="2" charset="0"/>
              </a:rPr>
              <a:t>compagniedu</a:t>
            </a:r>
            <a:r>
              <a:rPr lang="fr-FR" sz="5300" dirty="0" smtClean="0">
                <a:ln w="25400">
                  <a:solidFill>
                    <a:srgbClr val="FFFF00"/>
                  </a:solidFill>
                </a:ln>
                <a:latin typeface="Cinzel Black" pitchFamily="2" charset="0"/>
              </a:rPr>
              <a:t> </a:t>
            </a:r>
            <a:r>
              <a:rPr lang="fr-FR" sz="5300" dirty="0">
                <a:ln w="25400">
                  <a:solidFill>
                    <a:srgbClr val="FFFF00"/>
                  </a:solidFill>
                </a:ln>
                <a:latin typeface="Cinzel Black" pitchFamily="2" charset="0"/>
              </a:rPr>
              <a:t>faucon crécerelle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7056001" y="161523"/>
            <a:ext cx="1135385" cy="1058854"/>
          </a:xfrm>
          <a:prstGeom prst="rect">
            <a:avLst/>
          </a:prstGeom>
          <a:noFill/>
        </p:spPr>
        <p:txBody>
          <a:bodyPr wrap="none" lIns="73252" tIns="36627" rIns="73252" bIns="36627" rtlCol="0">
            <a:spAutoFit/>
          </a:bodyPr>
          <a:lstStyle/>
          <a:p>
            <a:pPr defTabSz="873544"/>
            <a:r>
              <a:rPr lang="fr-FR" sz="6400" b="1" dirty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95</a:t>
            </a:r>
          </a:p>
        </p:txBody>
      </p:sp>
      <p:sp>
        <p:nvSpPr>
          <p:cNvPr id="5" name="Rectangle 4"/>
          <p:cNvSpPr/>
          <p:nvPr/>
        </p:nvSpPr>
        <p:spPr>
          <a:xfrm>
            <a:off x="4" y="5357133"/>
            <a:ext cx="8640763" cy="412524"/>
          </a:xfrm>
          <a:prstGeom prst="rect">
            <a:avLst/>
          </a:prstGeom>
        </p:spPr>
        <p:txBody>
          <a:bodyPr wrap="square" lIns="73252" tIns="36627" rIns="73252" bIns="36627">
            <a:spAutoFit/>
          </a:bodyPr>
          <a:lstStyle/>
          <a:p>
            <a:pPr algn="ctr" defTabSz="873544"/>
            <a:r>
              <a:rPr lang="fr-FR" sz="2200" b="1" dirty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65533" y="4414924"/>
            <a:ext cx="893453" cy="942209"/>
          </a:xfrm>
          <a:prstGeom prst="rect">
            <a:avLst/>
          </a:prstGeom>
        </p:spPr>
      </p:pic>
      <p:sp>
        <p:nvSpPr>
          <p:cNvPr id="5122" name="AutoShape 2" descr="Faucon crécerelle | Balade : Randonnée près de chez vous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5124" name="AutoShape 4" descr="Faucon crécerelle | Balade : Randonnée près de chez vous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5126" name="Picture 6" descr="Faucon crécerelle | Balade : Randonnée près de chez vou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001" y="3600000"/>
            <a:ext cx="1836000" cy="1224000"/>
          </a:xfrm>
          <a:prstGeom prst="rect">
            <a:avLst/>
          </a:prstGeom>
          <a:noFill/>
        </p:spPr>
      </p:pic>
      <p:pic>
        <p:nvPicPr>
          <p:cNvPr id="11" name="Ariel Kalma - Ballade Sur Le Lac 3 (Remastered 2020).wav">
            <a:hlinkClick r:id="" action="ppaction://media"/>
          </p:cNvPr>
          <p:cNvPicPr>
            <a:picLocks noRot="1" noChangeAspect="1"/>
          </p:cNvPicPr>
          <p:nvPr>
            <a:wavAudioFile r:embed="rId1" name="Ariel Kalma - Ballade Sur Le Lac 3 (Remastered 2020).wav"/>
          </p:nvPr>
        </p:nvPicPr>
        <p:blipFill>
          <a:blip r:embed="rId6" cstate="print"/>
          <a:stretch>
            <a:fillRect/>
          </a:stretch>
        </p:blipFill>
        <p:spPr>
          <a:xfrm>
            <a:off x="936005" y="5762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440"/>
                            </p:stCondLst>
                            <p:childTnLst>
                              <p:par>
                                <p:cTn id="14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44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440"/>
                            </p:stCondLst>
                            <p:childTnLst>
                              <p:par>
                                <p:cTn id="23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440"/>
                            </p:stCondLst>
                            <p:childTnLst>
                              <p:par>
                                <p:cTn id="27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057049_2447669352247073_45087375410314524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215" y="0"/>
            <a:ext cx="739633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360449_2447669715580370_36410659965648690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4741" y="0"/>
            <a:ext cx="711128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462848_2447669638913711_59445361562573311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77261" y="0"/>
            <a:ext cx="688624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470653_2447669458913729_25864413691446850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3505" y="0"/>
            <a:ext cx="695375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657695_2444003292613679_56966211878142730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14984" y="0"/>
            <a:ext cx="44107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028" y="0"/>
            <a:ext cx="669870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 avec sa pro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10019" y="0"/>
            <a:ext cx="402072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82280" y="0"/>
            <a:ext cx="667620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67385" y="0"/>
            <a:ext cx="55059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91103" y="0"/>
            <a:ext cx="585855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53597" y="0"/>
            <a:ext cx="593356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9797" y="0"/>
            <a:ext cx="648116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94800" y="0"/>
            <a:ext cx="645116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61152" y="0"/>
            <a:ext cx="531845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32415" y="0"/>
            <a:ext cx="517593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aucon crécerelle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0341" y="0"/>
            <a:ext cx="4845873" cy="5761038"/>
          </a:xfrm>
          <a:prstGeom prst="rect">
            <a:avLst/>
          </a:prstGeom>
        </p:spPr>
      </p:pic>
      <p:pic>
        <p:nvPicPr>
          <p:cNvPr id="2" name="Image 1" descr="faucon crécerelle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960714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3960000" y="0"/>
            <a:ext cx="0" cy="5761038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faucon crécerelle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74922" y="0"/>
            <a:ext cx="4665841" cy="5761038"/>
          </a:xfrm>
          <a:prstGeom prst="rect">
            <a:avLst/>
          </a:prstGeom>
        </p:spPr>
      </p:pic>
      <p:pic>
        <p:nvPicPr>
          <p:cNvPr id="2" name="Image 1" descr="faucon crécerelle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48000" y="0"/>
            <a:ext cx="4935889" cy="5761038"/>
          </a:xfrm>
          <a:prstGeom prst="rect">
            <a:avLst/>
          </a:prstGeom>
        </p:spPr>
      </p:pic>
      <p:cxnSp>
        <p:nvCxnSpPr>
          <p:cNvPr id="6" name="Connecteur droit 5"/>
          <p:cNvCxnSpPr/>
          <p:nvPr/>
        </p:nvCxnSpPr>
        <p:spPr>
          <a:xfrm>
            <a:off x="4248000" y="0"/>
            <a:ext cx="0" cy="5761038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6106" y="0"/>
            <a:ext cx="582855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aucon crécerelle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4000" y="0"/>
            <a:ext cx="514592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42399" y="0"/>
            <a:ext cx="535596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49900" y="0"/>
            <a:ext cx="534096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49900" y="0"/>
            <a:ext cx="534096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07320" y="0"/>
            <a:ext cx="622612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37380" y="0"/>
            <a:ext cx="556600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94800" y="0"/>
            <a:ext cx="645116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" y="0"/>
            <a:ext cx="4035727" cy="5761038"/>
          </a:xfrm>
          <a:prstGeom prst="rect">
            <a:avLst/>
          </a:prstGeom>
        </p:spPr>
      </p:pic>
      <p:pic>
        <p:nvPicPr>
          <p:cNvPr id="3" name="Image 2" descr="faucon crécerelle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0000" y="0"/>
            <a:ext cx="4365787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140000" y="0"/>
            <a:ext cx="0" cy="5761038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aucon crécerelle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87389" y="0"/>
            <a:ext cx="4853374" cy="5761038"/>
          </a:xfrm>
          <a:prstGeom prst="rect">
            <a:avLst/>
          </a:prstGeom>
        </p:spPr>
      </p:pic>
      <p:pic>
        <p:nvPicPr>
          <p:cNvPr id="2" name="Image 1" descr="faucon crécerelle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24000" y="0"/>
            <a:ext cx="4838372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500000" y="0"/>
            <a:ext cx="0" cy="5761038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aucon crécerelle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32000" y="0"/>
            <a:ext cx="5145927" cy="5761038"/>
          </a:xfrm>
          <a:prstGeom prst="rect">
            <a:avLst/>
          </a:prstGeom>
        </p:spPr>
      </p:pic>
      <p:pic>
        <p:nvPicPr>
          <p:cNvPr id="2" name="Image 1" descr="faucon crécerelle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32000" y="0"/>
            <a:ext cx="4980897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3996000" y="0"/>
            <a:ext cx="0" cy="5761038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000" y="0"/>
            <a:ext cx="3818188" cy="5761038"/>
          </a:xfrm>
          <a:prstGeom prst="rect">
            <a:avLst/>
          </a:prstGeom>
        </p:spPr>
      </p:pic>
      <p:pic>
        <p:nvPicPr>
          <p:cNvPr id="3" name="Image 2" descr="faucon crécerelle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2000" y="0"/>
            <a:ext cx="4035727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248000" y="0"/>
            <a:ext cx="0" cy="5761038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4000" y="0"/>
            <a:ext cx="4440800" cy="5761038"/>
          </a:xfrm>
          <a:prstGeom prst="rect">
            <a:avLst/>
          </a:prstGeom>
        </p:spPr>
      </p:pic>
      <p:pic>
        <p:nvPicPr>
          <p:cNvPr id="3" name="Image 2" descr="faucon crécerelle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52000" y="0"/>
            <a:ext cx="354813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788000" y="0"/>
            <a:ext cx="0" cy="5761038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3575" y="0"/>
            <a:ext cx="617361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88783" y="0"/>
            <a:ext cx="386319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17" y="0"/>
            <a:ext cx="4283272" cy="5761038"/>
          </a:xfrm>
          <a:prstGeom prst="rect">
            <a:avLst/>
          </a:prstGeom>
        </p:spPr>
      </p:pic>
      <p:pic>
        <p:nvPicPr>
          <p:cNvPr id="3" name="Image 2" descr="faucon crécerelle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49990" y="0"/>
            <a:ext cx="4290773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20000" y="0"/>
            <a:ext cx="0" cy="5761038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0990" y="0"/>
            <a:ext cx="711878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1006" y="0"/>
            <a:ext cx="693875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" y="0"/>
            <a:ext cx="3863196" cy="5761038"/>
          </a:xfrm>
          <a:prstGeom prst="rect">
            <a:avLst/>
          </a:prstGeom>
        </p:spPr>
      </p:pic>
      <p:pic>
        <p:nvPicPr>
          <p:cNvPr id="3" name="Image 2" descr="Faucon crécerelle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4000" y="0"/>
            <a:ext cx="3908204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284000" y="0"/>
            <a:ext cx="0" cy="5761038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8000" y="0"/>
            <a:ext cx="3735673" cy="5761038"/>
          </a:xfrm>
          <a:prstGeom prst="rect">
            <a:avLst/>
          </a:prstGeom>
        </p:spPr>
      </p:pic>
      <p:pic>
        <p:nvPicPr>
          <p:cNvPr id="3" name="Image 2" descr="Faucon crécerelle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4000" y="0"/>
            <a:ext cx="3915706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428000" y="0"/>
            <a:ext cx="0" cy="5761038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6009" y="0"/>
            <a:ext cx="690874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0"/>
            <a:ext cx="4373288" cy="5761038"/>
          </a:xfrm>
          <a:prstGeom prst="rect">
            <a:avLst/>
          </a:prstGeom>
        </p:spPr>
      </p:pic>
      <p:pic>
        <p:nvPicPr>
          <p:cNvPr id="3" name="Image 2" descr="Faucon crécerelle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8000" y="0"/>
            <a:ext cx="4118242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248000" y="0"/>
            <a:ext cx="0" cy="5761038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2253" y="0"/>
            <a:ext cx="697625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4724" y="0"/>
            <a:ext cx="729131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0968" y="0"/>
            <a:ext cx="735882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4730" y="0"/>
            <a:ext cx="723130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3499" y="0"/>
            <a:ext cx="701376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04" y="0"/>
            <a:ext cx="862655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3848193" cy="5761038"/>
          </a:xfrm>
          <a:prstGeom prst="rect">
            <a:avLst/>
          </a:prstGeom>
        </p:spPr>
      </p:pic>
      <p:pic>
        <p:nvPicPr>
          <p:cNvPr id="3" name="Image 2" descr="faucon crécerelle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848193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56000" y="0"/>
            <a:ext cx="0" cy="5761038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04" y="0"/>
            <a:ext cx="862655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04" y="0"/>
            <a:ext cx="862655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04" y="0"/>
            <a:ext cx="862655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04" y="0"/>
            <a:ext cx="862655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04" y="0"/>
            <a:ext cx="862655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8000" r="-1000" b="-10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3456" y="0"/>
            <a:ext cx="749385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2253" y="0"/>
            <a:ext cx="697625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" y="0"/>
            <a:ext cx="3870697" cy="5761038"/>
          </a:xfrm>
          <a:prstGeom prst="rect">
            <a:avLst/>
          </a:prstGeom>
        </p:spPr>
      </p:pic>
      <p:pic>
        <p:nvPicPr>
          <p:cNvPr id="3" name="Image 2" descr="Faucon crécerelle6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381" y="0"/>
            <a:ext cx="3923207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20000" y="0"/>
            <a:ext cx="0" cy="5761038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ucon crécerelle6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4762" y="0"/>
            <a:ext cx="687123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43917" y="144215"/>
            <a:ext cx="2134085" cy="544302"/>
          </a:xfrm>
          <a:prstGeom prst="rect">
            <a:avLst/>
          </a:prstGeom>
          <a:noFill/>
        </p:spPr>
        <p:txBody>
          <a:bodyPr wrap="none" lIns="97079" tIns="48539" rIns="97079" bIns="48539" rtlCol="0">
            <a:spAutoFit/>
          </a:bodyPr>
          <a:lstStyle/>
          <a:p>
            <a:pPr defTabSz="873717"/>
            <a:r>
              <a:rPr lang="fr-FR" sz="2900" b="1" dirty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7473361" y="4603607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079" tIns="48539" rIns="97079" bIns="48539" rtlCol="0" anchor="ctr"/>
          <a:lstStyle/>
          <a:p>
            <a:pPr algn="ctr" defTabSz="873717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2484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264597" y="1656383"/>
            <a:ext cx="2065155" cy="544302"/>
          </a:xfrm>
          <a:prstGeom prst="rect">
            <a:avLst/>
          </a:prstGeom>
          <a:noFill/>
        </p:spPr>
        <p:txBody>
          <a:bodyPr wrap="none" lIns="97079" tIns="48539" rIns="97079" bIns="48539" rtlCol="0">
            <a:spAutoFit/>
          </a:bodyPr>
          <a:lstStyle/>
          <a:p>
            <a:pPr defTabSz="873717"/>
            <a:r>
              <a:rPr lang="fr-FR" sz="2900" b="1" dirty="0">
                <a:ln w="3175">
                  <a:solidFill>
                    <a:srgbClr val="C00000"/>
                  </a:solidFill>
                </a:ln>
                <a:solidFill>
                  <a:prstClr val="white">
                    <a:lumMod val="95000"/>
                  </a:prstClr>
                </a:solidFill>
                <a:latin typeface="Cinzel Black" pitchFamily="2" charset="0"/>
              </a:rPr>
              <a:t>Internet</a:t>
            </a:r>
            <a:endParaRPr lang="fr-FR" sz="3200" b="1" dirty="0">
              <a:ln w="3175">
                <a:solidFill>
                  <a:srgbClr val="C00000"/>
                </a:solidFill>
              </a:ln>
              <a:solidFill>
                <a:prstClr val="white">
                  <a:lumMod val="95000"/>
                </a:prstClr>
              </a:solidFill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349305" y="5411305"/>
            <a:ext cx="1138620" cy="344247"/>
          </a:xfrm>
          <a:prstGeom prst="rect">
            <a:avLst/>
          </a:prstGeom>
          <a:noFill/>
        </p:spPr>
        <p:txBody>
          <a:bodyPr wrap="none" lIns="97079" tIns="48539" rIns="97079" bIns="48539" rtlCol="0">
            <a:spAutoFit/>
          </a:bodyPr>
          <a:lstStyle/>
          <a:p>
            <a:pPr defTabSz="873717"/>
            <a:r>
              <a:rPr lang="fr-FR" b="1" dirty="0">
                <a:solidFill>
                  <a:srgbClr val="FF0000"/>
                </a:solidFill>
              </a:rPr>
              <a:t>27.05.2025</a:t>
            </a: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7933" y="864295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8715732">
            <a:off x="-131749" y="3744673"/>
            <a:ext cx="2021909" cy="1515687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19452" y="4280528"/>
            <a:ext cx="909412" cy="807608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>
            <a:off x="3524477" y="134349"/>
            <a:ext cx="5154638" cy="1230315"/>
          </a:xfrm>
          <a:prstGeom prst="rect">
            <a:avLst/>
          </a:prstGeom>
          <a:noFill/>
          <a:ln w="3175">
            <a:solidFill>
              <a:srgbClr val="C00000"/>
            </a:solidFill>
          </a:ln>
        </p:spPr>
        <p:txBody>
          <a:bodyPr wrap="none" lIns="121137" tIns="60568" rIns="121137" bIns="60568" rtlCol="0">
            <a:spAutoFit/>
          </a:bodyPr>
          <a:lstStyle/>
          <a:p>
            <a:pPr algn="ctr" defTabSz="822752"/>
            <a:r>
              <a:rPr lang="fr-FR" sz="3600" b="1" dirty="0" smtClean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Ariel  </a:t>
            </a:r>
            <a:r>
              <a:rPr lang="fr-FR" sz="3600" b="1" dirty="0" err="1" smtClean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Kalma</a:t>
            </a:r>
            <a:r>
              <a:rPr lang="fr-FR" sz="3600" b="1" dirty="0" smtClean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 </a:t>
            </a:r>
          </a:p>
          <a:p>
            <a:pPr algn="ctr" defTabSz="822752"/>
            <a:r>
              <a:rPr lang="fr-FR" sz="3600" b="1" dirty="0" smtClean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 Ballade Sur Le Lac</a:t>
            </a:r>
            <a:endParaRPr lang="fr-FR" sz="4000" b="1" dirty="0">
              <a:ln w="12700">
                <a:solidFill>
                  <a:srgbClr val="C00000"/>
                </a:solidFill>
              </a:ln>
              <a:solidFill>
                <a:prstClr val="white"/>
              </a:solidFill>
              <a:latin typeface="Cinzel Black" pitchFamily="2" charset="0"/>
            </a:endParaRPr>
          </a:p>
        </p:txBody>
      </p:sp>
      <p:pic>
        <p:nvPicPr>
          <p:cNvPr id="13" name="Image 12" descr="0d000004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44317" y="3924000"/>
            <a:ext cx="1800000" cy="18000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29</Words>
  <Application>Microsoft Office PowerPoint</Application>
  <PresentationFormat>Personnalisé</PresentationFormat>
  <Paragraphs>10</Paragraphs>
  <Slides>59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59</vt:i4>
      </vt:variant>
    </vt:vector>
  </HeadingPairs>
  <TitlesOfParts>
    <vt:vector size="62" baseType="lpstr">
      <vt:lpstr>Thème Office</vt:lpstr>
      <vt:lpstr>2_Thème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14</cp:revision>
  <dcterms:created xsi:type="dcterms:W3CDTF">2025-05-27T19:51:44Z</dcterms:created>
  <dcterms:modified xsi:type="dcterms:W3CDTF">2025-05-28T12:42:52Z</dcterms:modified>
</cp:coreProperties>
</file>