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5"/>
  </p:notesMasterIdLst>
  <p:sldIdLst>
    <p:sldId id="256" r:id="rId4"/>
    <p:sldId id="295" r:id="rId5"/>
    <p:sldId id="296" r:id="rId6"/>
    <p:sldId id="297" r:id="rId7"/>
    <p:sldId id="361" r:id="rId8"/>
    <p:sldId id="302" r:id="rId9"/>
    <p:sldId id="307" r:id="rId10"/>
    <p:sldId id="309" r:id="rId11"/>
    <p:sldId id="339" r:id="rId12"/>
    <p:sldId id="318" r:id="rId13"/>
    <p:sldId id="347" r:id="rId14"/>
    <p:sldId id="319" r:id="rId15"/>
    <p:sldId id="324" r:id="rId16"/>
    <p:sldId id="328" r:id="rId17"/>
    <p:sldId id="331" r:id="rId18"/>
    <p:sldId id="329" r:id="rId19"/>
    <p:sldId id="325" r:id="rId20"/>
    <p:sldId id="306" r:id="rId21"/>
    <p:sldId id="357" r:id="rId22"/>
    <p:sldId id="354" r:id="rId23"/>
    <p:sldId id="311" r:id="rId24"/>
    <p:sldId id="336" r:id="rId25"/>
    <p:sldId id="351" r:id="rId26"/>
    <p:sldId id="346" r:id="rId27"/>
    <p:sldId id="353" r:id="rId28"/>
    <p:sldId id="326" r:id="rId29"/>
    <p:sldId id="314" r:id="rId30"/>
    <p:sldId id="337" r:id="rId31"/>
    <p:sldId id="332" r:id="rId32"/>
    <p:sldId id="359" r:id="rId33"/>
    <p:sldId id="333" r:id="rId34"/>
    <p:sldId id="348" r:id="rId35"/>
    <p:sldId id="343" r:id="rId36"/>
    <p:sldId id="341" r:id="rId37"/>
    <p:sldId id="330" r:id="rId38"/>
    <p:sldId id="317" r:id="rId39"/>
    <p:sldId id="300" r:id="rId40"/>
    <p:sldId id="345" r:id="rId41"/>
    <p:sldId id="327" r:id="rId42"/>
    <p:sldId id="340" r:id="rId43"/>
    <p:sldId id="257" r:id="rId44"/>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Y666pstIHeVdNjdjYF1YUA==" hashData="0IYX9uD8jDjf1kkfDBsrTDy8cp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3D1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1354" y="-86"/>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3299F9-B75D-41B2-9F98-DE0786ED7592}" type="datetimeFigureOut">
              <a:rPr lang="fr-FR" smtClean="0"/>
              <a:pPr/>
              <a:t>23/05/2025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8D3AA6-61A9-404D-920D-AE3902172A69}"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2960" rtl="0" eaLnBrk="1" latinLnBrk="0" hangingPunct="1">
      <a:defRPr sz="1100" kern="1200">
        <a:solidFill>
          <a:schemeClr val="tx1"/>
        </a:solidFill>
        <a:latin typeface="+mn-lt"/>
        <a:ea typeface="+mn-ea"/>
        <a:cs typeface="+mn-cs"/>
      </a:defRPr>
    </a:lvl1pPr>
    <a:lvl2pPr marL="411480" algn="l" defTabSz="822960" rtl="0" eaLnBrk="1" latinLnBrk="0" hangingPunct="1">
      <a:defRPr sz="1100" kern="1200">
        <a:solidFill>
          <a:schemeClr val="tx1"/>
        </a:solidFill>
        <a:latin typeface="+mn-lt"/>
        <a:ea typeface="+mn-ea"/>
        <a:cs typeface="+mn-cs"/>
      </a:defRPr>
    </a:lvl2pPr>
    <a:lvl3pPr marL="822960" algn="l" defTabSz="822960" rtl="0" eaLnBrk="1" latinLnBrk="0" hangingPunct="1">
      <a:defRPr sz="1100" kern="1200">
        <a:solidFill>
          <a:schemeClr val="tx1"/>
        </a:solidFill>
        <a:latin typeface="+mn-lt"/>
        <a:ea typeface="+mn-ea"/>
        <a:cs typeface="+mn-cs"/>
      </a:defRPr>
    </a:lvl3pPr>
    <a:lvl4pPr marL="1234440" algn="l" defTabSz="822960" rtl="0" eaLnBrk="1" latinLnBrk="0" hangingPunct="1">
      <a:defRPr sz="1100" kern="1200">
        <a:solidFill>
          <a:schemeClr val="tx1"/>
        </a:solidFill>
        <a:latin typeface="+mn-lt"/>
        <a:ea typeface="+mn-ea"/>
        <a:cs typeface="+mn-cs"/>
      </a:defRPr>
    </a:lvl4pPr>
    <a:lvl5pPr marL="1645920" algn="l" defTabSz="822960" rtl="0" eaLnBrk="1" latinLnBrk="0" hangingPunct="1">
      <a:defRPr sz="1100" kern="1200">
        <a:solidFill>
          <a:schemeClr val="tx1"/>
        </a:solidFill>
        <a:latin typeface="+mn-lt"/>
        <a:ea typeface="+mn-ea"/>
        <a:cs typeface="+mn-cs"/>
      </a:defRPr>
    </a:lvl5pPr>
    <a:lvl6pPr marL="2057400" algn="l" defTabSz="822960" rtl="0" eaLnBrk="1" latinLnBrk="0" hangingPunct="1">
      <a:defRPr sz="1100" kern="1200">
        <a:solidFill>
          <a:schemeClr val="tx1"/>
        </a:solidFill>
        <a:latin typeface="+mn-lt"/>
        <a:ea typeface="+mn-ea"/>
        <a:cs typeface="+mn-cs"/>
      </a:defRPr>
    </a:lvl6pPr>
    <a:lvl7pPr marL="2468880" algn="l" defTabSz="822960" rtl="0" eaLnBrk="1" latinLnBrk="0" hangingPunct="1">
      <a:defRPr sz="1100" kern="1200">
        <a:solidFill>
          <a:schemeClr val="tx1"/>
        </a:solidFill>
        <a:latin typeface="+mn-lt"/>
        <a:ea typeface="+mn-ea"/>
        <a:cs typeface="+mn-cs"/>
      </a:defRPr>
    </a:lvl7pPr>
    <a:lvl8pPr marL="2880360" algn="l" defTabSz="822960" rtl="0" eaLnBrk="1" latinLnBrk="0" hangingPunct="1">
      <a:defRPr sz="1100" kern="1200">
        <a:solidFill>
          <a:schemeClr val="tx1"/>
        </a:solidFill>
        <a:latin typeface="+mn-lt"/>
        <a:ea typeface="+mn-ea"/>
        <a:cs typeface="+mn-cs"/>
      </a:defRPr>
    </a:lvl8pPr>
    <a:lvl9pPr marL="3291840" algn="l" defTabSz="82296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858838" y="685800"/>
            <a:ext cx="5140325"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8EDA977D-B3EE-4D06-950F-96BDD6F217AA}"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90298"/>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97" y="3264708"/>
            <a:ext cx="6048535" cy="1472265"/>
          </a:xfrm>
        </p:spPr>
        <p:txBody>
          <a:bodyPr/>
          <a:lstStyle>
            <a:lvl1pPr marL="0" indent="0" algn="ctr">
              <a:buNone/>
              <a:defRPr>
                <a:solidFill>
                  <a:schemeClr val="tx1">
                    <a:tint val="75000"/>
                  </a:schemeClr>
                </a:solidFill>
              </a:defRPr>
            </a:lvl1pPr>
            <a:lvl2pPr marL="473503" indent="0" algn="ctr">
              <a:buNone/>
              <a:defRPr>
                <a:solidFill>
                  <a:schemeClr val="tx1">
                    <a:tint val="75000"/>
                  </a:schemeClr>
                </a:solidFill>
              </a:defRPr>
            </a:lvl2pPr>
            <a:lvl3pPr marL="947004" indent="0" algn="ctr">
              <a:buNone/>
              <a:defRPr>
                <a:solidFill>
                  <a:schemeClr val="tx1">
                    <a:tint val="75000"/>
                  </a:schemeClr>
                </a:solidFill>
              </a:defRPr>
            </a:lvl3pPr>
            <a:lvl4pPr marL="1420499" indent="0" algn="ctr">
              <a:buNone/>
              <a:defRPr>
                <a:solidFill>
                  <a:schemeClr val="tx1">
                    <a:tint val="75000"/>
                  </a:schemeClr>
                </a:solidFill>
              </a:defRPr>
            </a:lvl4pPr>
            <a:lvl5pPr marL="1893996" indent="0" algn="ctr">
              <a:buNone/>
              <a:defRPr>
                <a:solidFill>
                  <a:schemeClr val="tx1">
                    <a:tint val="75000"/>
                  </a:schemeClr>
                </a:solidFill>
              </a:defRPr>
            </a:lvl5pPr>
            <a:lvl6pPr marL="2367499" indent="0" algn="ctr">
              <a:buNone/>
              <a:defRPr>
                <a:solidFill>
                  <a:schemeClr val="tx1">
                    <a:tint val="75000"/>
                  </a:schemeClr>
                </a:solidFill>
              </a:defRPr>
            </a:lvl6pPr>
            <a:lvl7pPr marL="2841001" indent="0" algn="ctr">
              <a:buNone/>
              <a:defRPr>
                <a:solidFill>
                  <a:schemeClr val="tx1">
                    <a:tint val="75000"/>
                  </a:schemeClr>
                </a:solidFill>
              </a:defRPr>
            </a:lvl7pPr>
            <a:lvl8pPr marL="3314501" indent="0" algn="ctr">
              <a:buNone/>
              <a:defRPr>
                <a:solidFill>
                  <a:schemeClr val="tx1">
                    <a:tint val="75000"/>
                  </a:schemeClr>
                </a:solidFill>
              </a:defRPr>
            </a:lvl8pPr>
            <a:lvl9pPr marL="3787997"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4" y="3702194"/>
            <a:ext cx="7344648"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4" y="2441775"/>
            <a:ext cx="7344648" cy="1260227"/>
          </a:xfrm>
        </p:spPr>
        <p:txBody>
          <a:bodyPr anchor="b"/>
          <a:lstStyle>
            <a:lvl1pPr marL="0" indent="0">
              <a:buNone/>
              <a:defRPr sz="2100">
                <a:solidFill>
                  <a:schemeClr val="tx1">
                    <a:tint val="75000"/>
                  </a:schemeClr>
                </a:solidFill>
              </a:defRPr>
            </a:lvl1pPr>
            <a:lvl2pPr marL="473503" indent="0">
              <a:buNone/>
              <a:defRPr sz="1800">
                <a:solidFill>
                  <a:schemeClr val="tx1">
                    <a:tint val="75000"/>
                  </a:schemeClr>
                </a:solidFill>
              </a:defRPr>
            </a:lvl2pPr>
            <a:lvl3pPr marL="947004" indent="0">
              <a:buNone/>
              <a:defRPr sz="1700">
                <a:solidFill>
                  <a:schemeClr val="tx1">
                    <a:tint val="75000"/>
                  </a:schemeClr>
                </a:solidFill>
              </a:defRPr>
            </a:lvl3pPr>
            <a:lvl4pPr marL="1420499" indent="0">
              <a:buNone/>
              <a:defRPr sz="1500">
                <a:solidFill>
                  <a:schemeClr val="tx1">
                    <a:tint val="75000"/>
                  </a:schemeClr>
                </a:solidFill>
              </a:defRPr>
            </a:lvl4pPr>
            <a:lvl5pPr marL="1893996" indent="0">
              <a:buNone/>
              <a:defRPr sz="1500">
                <a:solidFill>
                  <a:schemeClr val="tx1">
                    <a:tint val="75000"/>
                  </a:schemeClr>
                </a:solidFill>
              </a:defRPr>
            </a:lvl5pPr>
            <a:lvl6pPr marL="2367499" indent="0">
              <a:buNone/>
              <a:defRPr sz="1500">
                <a:solidFill>
                  <a:schemeClr val="tx1">
                    <a:tint val="75000"/>
                  </a:schemeClr>
                </a:solidFill>
              </a:defRPr>
            </a:lvl6pPr>
            <a:lvl7pPr marL="2841001" indent="0">
              <a:buNone/>
              <a:defRPr sz="1500">
                <a:solidFill>
                  <a:schemeClr val="tx1">
                    <a:tint val="75000"/>
                  </a:schemeClr>
                </a:solidFill>
              </a:defRPr>
            </a:lvl7pPr>
            <a:lvl8pPr marL="3314501" indent="0">
              <a:buNone/>
              <a:defRPr sz="1500">
                <a:solidFill>
                  <a:schemeClr val="tx1">
                    <a:tint val="75000"/>
                  </a:schemeClr>
                </a:solidFill>
              </a:defRPr>
            </a:lvl8pPr>
            <a:lvl9pPr marL="3787997"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848"/>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3" y="1344848"/>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01" y="1289575"/>
            <a:ext cx="3817838" cy="537429"/>
          </a:xfrm>
        </p:spPr>
        <p:txBody>
          <a:bodyPr anchor="b"/>
          <a:lstStyle>
            <a:lvl1pPr marL="0" indent="0">
              <a:buNone/>
              <a:defRPr sz="2500" b="1"/>
            </a:lvl1pPr>
            <a:lvl2pPr marL="473503" indent="0">
              <a:buNone/>
              <a:defRPr sz="2100" b="1"/>
            </a:lvl2pPr>
            <a:lvl3pPr marL="947004" indent="0">
              <a:buNone/>
              <a:defRPr sz="1800" b="1"/>
            </a:lvl3pPr>
            <a:lvl4pPr marL="1420499" indent="0">
              <a:buNone/>
              <a:defRPr sz="1700" b="1"/>
            </a:lvl4pPr>
            <a:lvl5pPr marL="1893996" indent="0">
              <a:buNone/>
              <a:defRPr sz="1700" b="1"/>
            </a:lvl5pPr>
            <a:lvl6pPr marL="2367499" indent="0">
              <a:buNone/>
              <a:defRPr sz="1700" b="1"/>
            </a:lvl6pPr>
            <a:lvl7pPr marL="2841001" indent="0">
              <a:buNone/>
              <a:defRPr sz="1700" b="1"/>
            </a:lvl7pPr>
            <a:lvl8pPr marL="3314501" indent="0">
              <a:buNone/>
              <a:defRPr sz="1700" b="1"/>
            </a:lvl8pPr>
            <a:lvl9pPr marL="3787997"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01" y="1827140"/>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2" y="1289575"/>
            <a:ext cx="3819338" cy="537429"/>
          </a:xfrm>
        </p:spPr>
        <p:txBody>
          <a:bodyPr anchor="b"/>
          <a:lstStyle>
            <a:lvl1pPr marL="0" indent="0">
              <a:buNone/>
              <a:defRPr sz="2500" b="1"/>
            </a:lvl1pPr>
            <a:lvl2pPr marL="473503" indent="0">
              <a:buNone/>
              <a:defRPr sz="2100" b="1"/>
            </a:lvl2pPr>
            <a:lvl3pPr marL="947004" indent="0">
              <a:buNone/>
              <a:defRPr sz="1800" b="1"/>
            </a:lvl3pPr>
            <a:lvl4pPr marL="1420499" indent="0">
              <a:buNone/>
              <a:defRPr sz="1700" b="1"/>
            </a:lvl4pPr>
            <a:lvl5pPr marL="1893996" indent="0">
              <a:buNone/>
              <a:defRPr sz="1700" b="1"/>
            </a:lvl5pPr>
            <a:lvl6pPr marL="2367499" indent="0">
              <a:buNone/>
              <a:defRPr sz="1700" b="1"/>
            </a:lvl6pPr>
            <a:lvl7pPr marL="2841001" indent="0">
              <a:buNone/>
              <a:defRPr sz="1700" b="1"/>
            </a:lvl7pPr>
            <a:lvl8pPr marL="3314501" indent="0">
              <a:buNone/>
              <a:defRPr sz="1700" b="1"/>
            </a:lvl8pPr>
            <a:lvl9pPr marL="3787997"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2" y="1827140"/>
            <a:ext cx="38193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096" y="229955"/>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6" y="229507"/>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096" y="1205634"/>
            <a:ext cx="2842751" cy="3940709"/>
          </a:xfrm>
        </p:spPr>
        <p:txBody>
          <a:bodyPr/>
          <a:lstStyle>
            <a:lvl1pPr marL="0" indent="0">
              <a:buNone/>
              <a:defRPr sz="1500"/>
            </a:lvl1pPr>
            <a:lvl2pPr marL="473503" indent="0">
              <a:buNone/>
              <a:defRPr sz="1300"/>
            </a:lvl2pPr>
            <a:lvl3pPr marL="947004" indent="0">
              <a:buNone/>
              <a:defRPr sz="1100"/>
            </a:lvl3pPr>
            <a:lvl4pPr marL="1420499" indent="0">
              <a:buNone/>
              <a:defRPr sz="1000"/>
            </a:lvl4pPr>
            <a:lvl5pPr marL="1893996" indent="0">
              <a:buNone/>
              <a:defRPr sz="1000"/>
            </a:lvl5pPr>
            <a:lvl6pPr marL="2367499" indent="0">
              <a:buNone/>
              <a:defRPr sz="1000"/>
            </a:lvl6pPr>
            <a:lvl7pPr marL="2841001" indent="0">
              <a:buNone/>
              <a:defRPr sz="1000"/>
            </a:lvl7pPr>
            <a:lvl8pPr marL="3314501" indent="0">
              <a:buNone/>
              <a:defRPr sz="1000"/>
            </a:lvl8pPr>
            <a:lvl9pPr marL="3787997"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5" y="403285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5" y="515483"/>
            <a:ext cx="5184458" cy="3456623"/>
          </a:xfrm>
        </p:spPr>
        <p:txBody>
          <a:bodyPr/>
          <a:lstStyle>
            <a:lvl1pPr marL="0" indent="0">
              <a:buNone/>
              <a:defRPr sz="3300"/>
            </a:lvl1pPr>
            <a:lvl2pPr marL="473503" indent="0">
              <a:buNone/>
              <a:defRPr sz="2900"/>
            </a:lvl2pPr>
            <a:lvl3pPr marL="947004" indent="0">
              <a:buNone/>
              <a:defRPr sz="2500"/>
            </a:lvl3pPr>
            <a:lvl4pPr marL="1420499" indent="0">
              <a:buNone/>
              <a:defRPr sz="2100"/>
            </a:lvl4pPr>
            <a:lvl5pPr marL="1893996" indent="0">
              <a:buNone/>
              <a:defRPr sz="2100"/>
            </a:lvl5pPr>
            <a:lvl6pPr marL="2367499" indent="0">
              <a:buNone/>
              <a:defRPr sz="2100"/>
            </a:lvl6pPr>
            <a:lvl7pPr marL="2841001" indent="0">
              <a:buNone/>
              <a:defRPr sz="2100"/>
            </a:lvl7pPr>
            <a:lvl8pPr marL="3314501" indent="0">
              <a:buNone/>
              <a:defRPr sz="2100"/>
            </a:lvl8pPr>
            <a:lvl9pPr marL="3787997" indent="0">
              <a:buNone/>
              <a:defRPr sz="2100"/>
            </a:lvl9pPr>
          </a:lstStyle>
          <a:p>
            <a:endParaRPr lang="fr-FR"/>
          </a:p>
        </p:txBody>
      </p:sp>
      <p:sp>
        <p:nvSpPr>
          <p:cNvPr id="4" name="Espace réservé du texte 3"/>
          <p:cNvSpPr>
            <a:spLocks noGrp="1"/>
          </p:cNvSpPr>
          <p:nvPr>
            <p:ph type="body" sz="half" idx="2"/>
          </p:nvPr>
        </p:nvSpPr>
        <p:spPr>
          <a:xfrm>
            <a:off x="1693685" y="4508879"/>
            <a:ext cx="5184458" cy="676121"/>
          </a:xfrm>
        </p:spPr>
        <p:txBody>
          <a:bodyPr/>
          <a:lstStyle>
            <a:lvl1pPr marL="0" indent="0">
              <a:buNone/>
              <a:defRPr sz="1500"/>
            </a:lvl1pPr>
            <a:lvl2pPr marL="473503" indent="0">
              <a:buNone/>
              <a:defRPr sz="1300"/>
            </a:lvl2pPr>
            <a:lvl3pPr marL="947004" indent="0">
              <a:buNone/>
              <a:defRPr sz="1100"/>
            </a:lvl3pPr>
            <a:lvl4pPr marL="1420499" indent="0">
              <a:buNone/>
              <a:defRPr sz="1000"/>
            </a:lvl4pPr>
            <a:lvl5pPr marL="1893996" indent="0">
              <a:buNone/>
              <a:defRPr sz="1000"/>
            </a:lvl5pPr>
            <a:lvl6pPr marL="2367499" indent="0">
              <a:buNone/>
              <a:defRPr sz="1000"/>
            </a:lvl6pPr>
            <a:lvl7pPr marL="2841001" indent="0">
              <a:buNone/>
              <a:defRPr sz="1000"/>
            </a:lvl7pPr>
            <a:lvl8pPr marL="3314501" indent="0">
              <a:buNone/>
              <a:defRPr sz="1000"/>
            </a:lvl8pPr>
            <a:lvl9pPr marL="3787997"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8" y="230836"/>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03" y="230836"/>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89718"/>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4" y="3264589"/>
            <a:ext cx="6048535" cy="1472264"/>
          </a:xfrm>
        </p:spPr>
        <p:txBody>
          <a:bodyPr/>
          <a:lstStyle>
            <a:lvl1pPr marL="0" indent="0" algn="ctr">
              <a:buNone/>
              <a:defRPr>
                <a:solidFill>
                  <a:schemeClr val="tx1">
                    <a:tint val="75000"/>
                  </a:schemeClr>
                </a:solidFill>
              </a:defRPr>
            </a:lvl1pPr>
            <a:lvl2pPr marL="458850" indent="0" algn="ctr">
              <a:buNone/>
              <a:defRPr>
                <a:solidFill>
                  <a:schemeClr val="tx1">
                    <a:tint val="75000"/>
                  </a:schemeClr>
                </a:solidFill>
              </a:defRPr>
            </a:lvl2pPr>
            <a:lvl3pPr marL="917699" indent="0" algn="ctr">
              <a:buNone/>
              <a:defRPr>
                <a:solidFill>
                  <a:schemeClr val="tx1">
                    <a:tint val="75000"/>
                  </a:schemeClr>
                </a:solidFill>
              </a:defRPr>
            </a:lvl3pPr>
            <a:lvl4pPr marL="1376549" indent="0" algn="ctr">
              <a:buNone/>
              <a:defRPr>
                <a:solidFill>
                  <a:schemeClr val="tx1">
                    <a:tint val="75000"/>
                  </a:schemeClr>
                </a:solidFill>
              </a:defRPr>
            </a:lvl4pPr>
            <a:lvl5pPr marL="1835398" indent="0" algn="ctr">
              <a:buNone/>
              <a:defRPr>
                <a:solidFill>
                  <a:schemeClr val="tx1">
                    <a:tint val="75000"/>
                  </a:schemeClr>
                </a:solidFill>
              </a:defRPr>
            </a:lvl5pPr>
            <a:lvl6pPr marL="2294248" indent="0" algn="ctr">
              <a:buNone/>
              <a:defRPr>
                <a:solidFill>
                  <a:schemeClr val="tx1">
                    <a:tint val="75000"/>
                  </a:schemeClr>
                </a:solidFill>
              </a:defRPr>
            </a:lvl6pPr>
            <a:lvl7pPr marL="2753097" indent="0" algn="ctr">
              <a:buNone/>
              <a:defRPr>
                <a:solidFill>
                  <a:schemeClr val="tx1">
                    <a:tint val="75000"/>
                  </a:schemeClr>
                </a:solidFill>
              </a:defRPr>
            </a:lvl7pPr>
            <a:lvl8pPr marL="3211947" indent="0" algn="ctr">
              <a:buNone/>
              <a:defRPr>
                <a:solidFill>
                  <a:schemeClr val="tx1">
                    <a:tint val="75000"/>
                  </a:schemeClr>
                </a:solidFill>
              </a:defRPr>
            </a:lvl8pPr>
            <a:lvl9pPr marL="3670797"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3" y="3702002"/>
            <a:ext cx="7344648" cy="114420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3" y="2441774"/>
            <a:ext cx="7344648" cy="1260227"/>
          </a:xfrm>
        </p:spPr>
        <p:txBody>
          <a:bodyPr anchor="b"/>
          <a:lstStyle>
            <a:lvl1pPr marL="0" indent="0">
              <a:buNone/>
              <a:defRPr sz="2000">
                <a:solidFill>
                  <a:schemeClr val="tx1">
                    <a:tint val="75000"/>
                  </a:schemeClr>
                </a:solidFill>
              </a:defRPr>
            </a:lvl1pPr>
            <a:lvl2pPr marL="458850" indent="0">
              <a:buNone/>
              <a:defRPr sz="1800">
                <a:solidFill>
                  <a:schemeClr val="tx1">
                    <a:tint val="75000"/>
                  </a:schemeClr>
                </a:solidFill>
              </a:defRPr>
            </a:lvl2pPr>
            <a:lvl3pPr marL="917699" indent="0">
              <a:buNone/>
              <a:defRPr sz="1600">
                <a:solidFill>
                  <a:schemeClr val="tx1">
                    <a:tint val="75000"/>
                  </a:schemeClr>
                </a:solidFill>
              </a:defRPr>
            </a:lvl3pPr>
            <a:lvl4pPr marL="1376549" indent="0">
              <a:buNone/>
              <a:defRPr sz="1400">
                <a:solidFill>
                  <a:schemeClr val="tx1">
                    <a:tint val="75000"/>
                  </a:schemeClr>
                </a:solidFill>
              </a:defRPr>
            </a:lvl4pPr>
            <a:lvl5pPr marL="1835398" indent="0">
              <a:buNone/>
              <a:defRPr sz="1400">
                <a:solidFill>
                  <a:schemeClr val="tx1">
                    <a:tint val="75000"/>
                  </a:schemeClr>
                </a:solidFill>
              </a:defRPr>
            </a:lvl5pPr>
            <a:lvl6pPr marL="2294248" indent="0">
              <a:buNone/>
              <a:defRPr sz="1400">
                <a:solidFill>
                  <a:schemeClr val="tx1">
                    <a:tint val="75000"/>
                  </a:schemeClr>
                </a:solidFill>
              </a:defRPr>
            </a:lvl6pPr>
            <a:lvl7pPr marL="2753097" indent="0">
              <a:buNone/>
              <a:defRPr sz="1400">
                <a:solidFill>
                  <a:schemeClr val="tx1">
                    <a:tint val="75000"/>
                  </a:schemeClr>
                </a:solidFill>
              </a:defRPr>
            </a:lvl7pPr>
            <a:lvl8pPr marL="3211947" indent="0">
              <a:buNone/>
              <a:defRPr sz="1400">
                <a:solidFill>
                  <a:schemeClr val="tx1">
                    <a:tint val="75000"/>
                  </a:schemeClr>
                </a:solidFill>
              </a:defRPr>
            </a:lvl8pPr>
            <a:lvl9pPr marL="3670797"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305"/>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0" y="1344305"/>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99" y="1289568"/>
            <a:ext cx="3817838" cy="537430"/>
          </a:xfrm>
        </p:spPr>
        <p:txBody>
          <a:bodyPr anchor="b"/>
          <a:lstStyle>
            <a:lvl1pPr marL="0" indent="0">
              <a:buNone/>
              <a:defRPr sz="2400" b="1"/>
            </a:lvl1pPr>
            <a:lvl2pPr marL="458850" indent="0">
              <a:buNone/>
              <a:defRPr sz="2000" b="1"/>
            </a:lvl2pPr>
            <a:lvl3pPr marL="917699" indent="0">
              <a:buNone/>
              <a:defRPr sz="1800" b="1"/>
            </a:lvl3pPr>
            <a:lvl4pPr marL="1376549" indent="0">
              <a:buNone/>
              <a:defRPr sz="1600" b="1"/>
            </a:lvl4pPr>
            <a:lvl5pPr marL="1835398" indent="0">
              <a:buNone/>
              <a:defRPr sz="1600" b="1"/>
            </a:lvl5pPr>
            <a:lvl6pPr marL="2294248" indent="0">
              <a:buNone/>
              <a:defRPr sz="1600" b="1"/>
            </a:lvl6pPr>
            <a:lvl7pPr marL="2753097" indent="0">
              <a:buNone/>
              <a:defRPr sz="1600" b="1"/>
            </a:lvl7pPr>
            <a:lvl8pPr marL="3211947" indent="0">
              <a:buNone/>
              <a:defRPr sz="1600" b="1"/>
            </a:lvl8pPr>
            <a:lvl9pPr marL="3670797"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99" y="1826997"/>
            <a:ext cx="3817838"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0" y="1289568"/>
            <a:ext cx="3819337" cy="537430"/>
          </a:xfrm>
        </p:spPr>
        <p:txBody>
          <a:bodyPr anchor="b"/>
          <a:lstStyle>
            <a:lvl1pPr marL="0" indent="0">
              <a:buNone/>
              <a:defRPr sz="2400" b="1"/>
            </a:lvl1pPr>
            <a:lvl2pPr marL="458850" indent="0">
              <a:buNone/>
              <a:defRPr sz="2000" b="1"/>
            </a:lvl2pPr>
            <a:lvl3pPr marL="917699" indent="0">
              <a:buNone/>
              <a:defRPr sz="1800" b="1"/>
            </a:lvl3pPr>
            <a:lvl4pPr marL="1376549" indent="0">
              <a:buNone/>
              <a:defRPr sz="1600" b="1"/>
            </a:lvl4pPr>
            <a:lvl5pPr marL="1835398" indent="0">
              <a:buNone/>
              <a:defRPr sz="1600" b="1"/>
            </a:lvl5pPr>
            <a:lvl6pPr marL="2294248" indent="0">
              <a:buNone/>
              <a:defRPr sz="1600" b="1"/>
            </a:lvl6pPr>
            <a:lvl7pPr marL="2753097" indent="0">
              <a:buNone/>
              <a:defRPr sz="1600" b="1"/>
            </a:lvl7pPr>
            <a:lvl8pPr marL="3211947" indent="0">
              <a:buNone/>
              <a:defRPr sz="1600" b="1"/>
            </a:lvl8pPr>
            <a:lvl9pPr marL="3670797"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0" y="1826997"/>
            <a:ext cx="3819337"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102" y="229437"/>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1"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102" y="1205551"/>
            <a:ext cx="2842751" cy="3940710"/>
          </a:xfrm>
        </p:spPr>
        <p:txBody>
          <a:bodyPr/>
          <a:lstStyle>
            <a:lvl1pPr marL="0" indent="0">
              <a:buNone/>
              <a:defRPr sz="1400"/>
            </a:lvl1pPr>
            <a:lvl2pPr marL="458850" indent="0">
              <a:buNone/>
              <a:defRPr sz="1300"/>
            </a:lvl2pPr>
            <a:lvl3pPr marL="917699" indent="0">
              <a:buNone/>
              <a:defRPr sz="1000"/>
            </a:lvl3pPr>
            <a:lvl4pPr marL="1376549" indent="0">
              <a:buNone/>
              <a:defRPr sz="900"/>
            </a:lvl4pPr>
            <a:lvl5pPr marL="1835398" indent="0">
              <a:buNone/>
              <a:defRPr sz="900"/>
            </a:lvl5pPr>
            <a:lvl6pPr marL="2294248" indent="0">
              <a:buNone/>
              <a:defRPr sz="900"/>
            </a:lvl6pPr>
            <a:lvl7pPr marL="2753097" indent="0">
              <a:buNone/>
              <a:defRPr sz="900"/>
            </a:lvl7pPr>
            <a:lvl8pPr marL="3211947" indent="0">
              <a:buNone/>
              <a:defRPr sz="900"/>
            </a:lvl8pPr>
            <a:lvl9pPr marL="3670797"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0" y="4032731"/>
            <a:ext cx="5184458" cy="476086"/>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0" y="514822"/>
            <a:ext cx="5184458" cy="3456623"/>
          </a:xfrm>
        </p:spPr>
        <p:txBody>
          <a:bodyPr/>
          <a:lstStyle>
            <a:lvl1pPr marL="0" indent="0">
              <a:buNone/>
              <a:defRPr sz="3200"/>
            </a:lvl1pPr>
            <a:lvl2pPr marL="458850" indent="0">
              <a:buNone/>
              <a:defRPr sz="2800"/>
            </a:lvl2pPr>
            <a:lvl3pPr marL="917699" indent="0">
              <a:buNone/>
              <a:defRPr sz="2400"/>
            </a:lvl3pPr>
            <a:lvl4pPr marL="1376549" indent="0">
              <a:buNone/>
              <a:defRPr sz="2000"/>
            </a:lvl4pPr>
            <a:lvl5pPr marL="1835398" indent="0">
              <a:buNone/>
              <a:defRPr sz="2000"/>
            </a:lvl5pPr>
            <a:lvl6pPr marL="2294248" indent="0">
              <a:buNone/>
              <a:defRPr sz="2000"/>
            </a:lvl6pPr>
            <a:lvl7pPr marL="2753097" indent="0">
              <a:buNone/>
              <a:defRPr sz="2000"/>
            </a:lvl7pPr>
            <a:lvl8pPr marL="3211947" indent="0">
              <a:buNone/>
              <a:defRPr sz="2000"/>
            </a:lvl8pPr>
            <a:lvl9pPr marL="3670797" indent="0">
              <a:buNone/>
              <a:defRPr sz="2000"/>
            </a:lvl9pPr>
          </a:lstStyle>
          <a:p>
            <a:endParaRPr lang="fr-FR"/>
          </a:p>
        </p:txBody>
      </p:sp>
      <p:sp>
        <p:nvSpPr>
          <p:cNvPr id="4" name="Espace réservé du texte 3"/>
          <p:cNvSpPr>
            <a:spLocks noGrp="1"/>
          </p:cNvSpPr>
          <p:nvPr>
            <p:ph type="body" sz="half" idx="2"/>
          </p:nvPr>
        </p:nvSpPr>
        <p:spPr>
          <a:xfrm>
            <a:off x="1693680" y="4508815"/>
            <a:ext cx="5184458" cy="676121"/>
          </a:xfrm>
        </p:spPr>
        <p:txBody>
          <a:bodyPr/>
          <a:lstStyle>
            <a:lvl1pPr marL="0" indent="0">
              <a:buNone/>
              <a:defRPr sz="1400"/>
            </a:lvl1pPr>
            <a:lvl2pPr marL="458850" indent="0">
              <a:buNone/>
              <a:defRPr sz="1300"/>
            </a:lvl2pPr>
            <a:lvl3pPr marL="917699" indent="0">
              <a:buNone/>
              <a:defRPr sz="1000"/>
            </a:lvl3pPr>
            <a:lvl4pPr marL="1376549" indent="0">
              <a:buNone/>
              <a:defRPr sz="900"/>
            </a:lvl4pPr>
            <a:lvl5pPr marL="1835398" indent="0">
              <a:buNone/>
              <a:defRPr sz="900"/>
            </a:lvl5pPr>
            <a:lvl6pPr marL="2294248" indent="0">
              <a:buNone/>
              <a:defRPr sz="900"/>
            </a:lvl6pPr>
            <a:lvl7pPr marL="2753097" indent="0">
              <a:buNone/>
              <a:defRPr sz="900"/>
            </a:lvl7pPr>
            <a:lvl8pPr marL="3211947" indent="0">
              <a:buNone/>
              <a:defRPr sz="900"/>
            </a:lvl8pPr>
            <a:lvl9pPr marL="3670797"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5" y="230713"/>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99" y="230713"/>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49FBF32D-8ECA-456C-AEA8-F5AC82B2159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21" y="231352"/>
            <a:ext cx="7776687" cy="960174"/>
          </a:xfrm>
          <a:prstGeom prst="rect">
            <a:avLst/>
          </a:prstGeom>
        </p:spPr>
        <p:txBody>
          <a:bodyPr vert="horz" lIns="94703" tIns="47327" rIns="94703" bIns="47327"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21" y="1344848"/>
            <a:ext cx="7776687" cy="3802019"/>
          </a:xfrm>
          <a:prstGeom prst="rect">
            <a:avLst/>
          </a:prstGeom>
        </p:spPr>
        <p:txBody>
          <a:bodyPr vert="horz" lIns="94703" tIns="47327" rIns="94703" bIns="47327"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24" y="5339817"/>
            <a:ext cx="2016178" cy="306722"/>
          </a:xfrm>
          <a:prstGeom prst="rect">
            <a:avLst/>
          </a:prstGeom>
        </p:spPr>
        <p:txBody>
          <a:bodyPr vert="horz" lIns="94703" tIns="47327" rIns="94703" bIns="47327" rtlCol="0" anchor="ctr"/>
          <a:lstStyle>
            <a:lvl1pPr algn="l" defTabSz="947004">
              <a:defRPr sz="1300">
                <a:solidFill>
                  <a:schemeClr val="tx1">
                    <a:tint val="75000"/>
                  </a:schemeClr>
                </a:solidFill>
              </a:defRPr>
            </a:lvl1pPr>
          </a:lstStyle>
          <a:p>
            <a:fld id="{FA0B38D7-1DE5-41DE-8B65-024289CA27F3}" type="datetimeFigureOut">
              <a:rPr lang="fr-FR" smtClean="0">
                <a:solidFill>
                  <a:prstClr val="black">
                    <a:tint val="75000"/>
                  </a:prstClr>
                </a:solidFill>
              </a:rPr>
              <a:pPr/>
              <a:t>23/05/2025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327" y="5339817"/>
            <a:ext cx="2736242" cy="306722"/>
          </a:xfrm>
          <a:prstGeom prst="rect">
            <a:avLst/>
          </a:prstGeom>
        </p:spPr>
        <p:txBody>
          <a:bodyPr vert="horz" lIns="94703" tIns="47327" rIns="94703" bIns="47327" rtlCol="0" anchor="ctr"/>
          <a:lstStyle>
            <a:lvl1pPr algn="ctr" defTabSz="947004">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519" y="5339817"/>
            <a:ext cx="2016178" cy="306722"/>
          </a:xfrm>
          <a:prstGeom prst="rect">
            <a:avLst/>
          </a:prstGeom>
        </p:spPr>
        <p:txBody>
          <a:bodyPr vert="horz" lIns="94703" tIns="47327" rIns="94703" bIns="47327" rtlCol="0" anchor="ctr"/>
          <a:lstStyle>
            <a:lvl1pPr algn="r" defTabSz="947004">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random/>
  </p:transition>
  <p:txStyles>
    <p:titleStyle>
      <a:lvl1pPr algn="ctr" defTabSz="947004" rtl="0" eaLnBrk="1" latinLnBrk="0" hangingPunct="1">
        <a:spcBef>
          <a:spcPct val="0"/>
        </a:spcBef>
        <a:buNone/>
        <a:defRPr sz="4600" kern="1200">
          <a:solidFill>
            <a:schemeClr val="tx1"/>
          </a:solidFill>
          <a:latin typeface="+mj-lt"/>
          <a:ea typeface="+mj-ea"/>
          <a:cs typeface="+mj-cs"/>
        </a:defRPr>
      </a:lvl1pPr>
    </p:titleStyle>
    <p:bodyStyle>
      <a:lvl1pPr marL="355125" indent="-355125" algn="l" defTabSz="947004"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9425" indent="-295931" algn="l" defTabSz="947004"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3756" indent="-236761" algn="l" defTabSz="947004"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7246"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30764"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4246"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7748"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51243"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24751"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7004" rtl="0" eaLnBrk="1" latinLnBrk="0" hangingPunct="1">
        <a:defRPr sz="1800" kern="1200">
          <a:solidFill>
            <a:schemeClr val="tx1"/>
          </a:solidFill>
          <a:latin typeface="+mn-lt"/>
          <a:ea typeface="+mn-ea"/>
          <a:cs typeface="+mn-cs"/>
        </a:defRPr>
      </a:lvl1pPr>
      <a:lvl2pPr marL="473503" algn="l" defTabSz="947004" rtl="0" eaLnBrk="1" latinLnBrk="0" hangingPunct="1">
        <a:defRPr sz="1800" kern="1200">
          <a:solidFill>
            <a:schemeClr val="tx1"/>
          </a:solidFill>
          <a:latin typeface="+mn-lt"/>
          <a:ea typeface="+mn-ea"/>
          <a:cs typeface="+mn-cs"/>
        </a:defRPr>
      </a:lvl2pPr>
      <a:lvl3pPr marL="947004" algn="l" defTabSz="947004" rtl="0" eaLnBrk="1" latinLnBrk="0" hangingPunct="1">
        <a:defRPr sz="1800" kern="1200">
          <a:solidFill>
            <a:schemeClr val="tx1"/>
          </a:solidFill>
          <a:latin typeface="+mn-lt"/>
          <a:ea typeface="+mn-ea"/>
          <a:cs typeface="+mn-cs"/>
        </a:defRPr>
      </a:lvl3pPr>
      <a:lvl4pPr marL="1420499" algn="l" defTabSz="947004" rtl="0" eaLnBrk="1" latinLnBrk="0" hangingPunct="1">
        <a:defRPr sz="1800" kern="1200">
          <a:solidFill>
            <a:schemeClr val="tx1"/>
          </a:solidFill>
          <a:latin typeface="+mn-lt"/>
          <a:ea typeface="+mn-ea"/>
          <a:cs typeface="+mn-cs"/>
        </a:defRPr>
      </a:lvl4pPr>
      <a:lvl5pPr marL="1893996" algn="l" defTabSz="947004" rtl="0" eaLnBrk="1" latinLnBrk="0" hangingPunct="1">
        <a:defRPr sz="1800" kern="1200">
          <a:solidFill>
            <a:schemeClr val="tx1"/>
          </a:solidFill>
          <a:latin typeface="+mn-lt"/>
          <a:ea typeface="+mn-ea"/>
          <a:cs typeface="+mn-cs"/>
        </a:defRPr>
      </a:lvl5pPr>
      <a:lvl6pPr marL="2367499" algn="l" defTabSz="947004" rtl="0" eaLnBrk="1" latinLnBrk="0" hangingPunct="1">
        <a:defRPr sz="1800" kern="1200">
          <a:solidFill>
            <a:schemeClr val="tx1"/>
          </a:solidFill>
          <a:latin typeface="+mn-lt"/>
          <a:ea typeface="+mn-ea"/>
          <a:cs typeface="+mn-cs"/>
        </a:defRPr>
      </a:lvl6pPr>
      <a:lvl7pPr marL="2841001" algn="l" defTabSz="947004" rtl="0" eaLnBrk="1" latinLnBrk="0" hangingPunct="1">
        <a:defRPr sz="1800" kern="1200">
          <a:solidFill>
            <a:schemeClr val="tx1"/>
          </a:solidFill>
          <a:latin typeface="+mn-lt"/>
          <a:ea typeface="+mn-ea"/>
          <a:cs typeface="+mn-cs"/>
        </a:defRPr>
      </a:lvl7pPr>
      <a:lvl8pPr marL="3314501" algn="l" defTabSz="947004" rtl="0" eaLnBrk="1" latinLnBrk="0" hangingPunct="1">
        <a:defRPr sz="1800" kern="1200">
          <a:solidFill>
            <a:schemeClr val="tx1"/>
          </a:solidFill>
          <a:latin typeface="+mn-lt"/>
          <a:ea typeface="+mn-ea"/>
          <a:cs typeface="+mn-cs"/>
        </a:defRPr>
      </a:lvl8pPr>
      <a:lvl9pPr marL="3787997" algn="l" defTabSz="947004"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71"/>
            <a:ext cx="7776687" cy="960174"/>
          </a:xfrm>
          <a:prstGeom prst="rect">
            <a:avLst/>
          </a:prstGeom>
        </p:spPr>
        <p:txBody>
          <a:bodyPr vert="horz" lIns="91770" tIns="45885" rIns="91770" bIns="4588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305"/>
            <a:ext cx="7776687" cy="3802019"/>
          </a:xfrm>
          <a:prstGeom prst="rect">
            <a:avLst/>
          </a:prstGeom>
        </p:spPr>
        <p:txBody>
          <a:bodyPr vert="horz" lIns="91770" tIns="45885" rIns="91770" bIns="4588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00" y="5339632"/>
            <a:ext cx="2016177" cy="306722"/>
          </a:xfrm>
          <a:prstGeom prst="rect">
            <a:avLst/>
          </a:prstGeom>
        </p:spPr>
        <p:txBody>
          <a:bodyPr vert="horz" lIns="91770" tIns="45885" rIns="91770" bIns="45885" rtlCol="0" anchor="ctr"/>
          <a:lstStyle>
            <a:lvl1pPr algn="l">
              <a:defRPr sz="1300">
                <a:solidFill>
                  <a:schemeClr val="tx1">
                    <a:tint val="75000"/>
                  </a:schemeClr>
                </a:solidFill>
              </a:defRPr>
            </a:lvl1pPr>
          </a:lstStyle>
          <a:p>
            <a:pPr defTabSz="917699"/>
            <a:fld id="{FA0B38D7-1DE5-41DE-8B65-024289CA27F3}" type="datetimeFigureOut">
              <a:rPr lang="fr-FR" smtClean="0">
                <a:solidFill>
                  <a:prstClr val="black">
                    <a:tint val="75000"/>
                  </a:prstClr>
                </a:solidFill>
              </a:rPr>
              <a:pPr defTabSz="917699"/>
              <a:t>23/05/2025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322" y="5339632"/>
            <a:ext cx="2736242" cy="306722"/>
          </a:xfrm>
          <a:prstGeom prst="rect">
            <a:avLst/>
          </a:prstGeom>
        </p:spPr>
        <p:txBody>
          <a:bodyPr vert="horz" lIns="91770" tIns="45885" rIns="91770" bIns="45885" rtlCol="0" anchor="ctr"/>
          <a:lstStyle>
            <a:lvl1pPr algn="ctr">
              <a:defRPr sz="1300">
                <a:solidFill>
                  <a:schemeClr val="tx1">
                    <a:tint val="75000"/>
                  </a:schemeClr>
                </a:solidFill>
              </a:defRPr>
            </a:lvl1pPr>
          </a:lstStyle>
          <a:p>
            <a:pPr defTabSz="917699"/>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609" y="5339632"/>
            <a:ext cx="2016177" cy="306722"/>
          </a:xfrm>
          <a:prstGeom prst="rect">
            <a:avLst/>
          </a:prstGeom>
        </p:spPr>
        <p:txBody>
          <a:bodyPr vert="horz" lIns="91770" tIns="45885" rIns="91770" bIns="45885" rtlCol="0" anchor="ctr"/>
          <a:lstStyle>
            <a:lvl1pPr algn="r">
              <a:defRPr sz="1300">
                <a:solidFill>
                  <a:schemeClr val="tx1">
                    <a:tint val="75000"/>
                  </a:schemeClr>
                </a:solidFill>
              </a:defRPr>
            </a:lvl1pPr>
          </a:lstStyle>
          <a:p>
            <a:pPr defTabSz="917699"/>
            <a:fld id="{729C7B30-DED1-4A29-94F9-42C7DECC1CE1}" type="slidenum">
              <a:rPr lang="fr-FR" smtClean="0">
                <a:solidFill>
                  <a:prstClr val="black">
                    <a:tint val="75000"/>
                  </a:prstClr>
                </a:solidFill>
              </a:rPr>
              <a:pPr defTabSz="917699"/>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17699" rtl="0" eaLnBrk="1" latinLnBrk="0" hangingPunct="1">
        <a:spcBef>
          <a:spcPct val="0"/>
        </a:spcBef>
        <a:buNone/>
        <a:defRPr sz="4500" kern="1200">
          <a:solidFill>
            <a:schemeClr val="tx1"/>
          </a:solidFill>
          <a:latin typeface="+mj-lt"/>
          <a:ea typeface="+mj-ea"/>
          <a:cs typeface="+mj-cs"/>
        </a:defRPr>
      </a:lvl1pPr>
    </p:titleStyle>
    <p:bodyStyle>
      <a:lvl1pPr marL="344137" indent="-344137" algn="l" defTabSz="917699"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5631" indent="-286781" algn="l" defTabSz="917699"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7124" indent="-229425" algn="l" defTabSz="917699"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5974"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64824"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23673"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82523"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41372"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00222"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7699" rtl="0" eaLnBrk="1" latinLnBrk="0" hangingPunct="1">
        <a:defRPr sz="1800" kern="1200">
          <a:solidFill>
            <a:schemeClr val="tx1"/>
          </a:solidFill>
          <a:latin typeface="+mn-lt"/>
          <a:ea typeface="+mn-ea"/>
          <a:cs typeface="+mn-cs"/>
        </a:defRPr>
      </a:lvl1pPr>
      <a:lvl2pPr marL="458850" algn="l" defTabSz="917699" rtl="0" eaLnBrk="1" latinLnBrk="0" hangingPunct="1">
        <a:defRPr sz="1800" kern="1200">
          <a:solidFill>
            <a:schemeClr val="tx1"/>
          </a:solidFill>
          <a:latin typeface="+mn-lt"/>
          <a:ea typeface="+mn-ea"/>
          <a:cs typeface="+mn-cs"/>
        </a:defRPr>
      </a:lvl2pPr>
      <a:lvl3pPr marL="917699" algn="l" defTabSz="917699" rtl="0" eaLnBrk="1" latinLnBrk="0" hangingPunct="1">
        <a:defRPr sz="1800" kern="1200">
          <a:solidFill>
            <a:schemeClr val="tx1"/>
          </a:solidFill>
          <a:latin typeface="+mn-lt"/>
          <a:ea typeface="+mn-ea"/>
          <a:cs typeface="+mn-cs"/>
        </a:defRPr>
      </a:lvl3pPr>
      <a:lvl4pPr marL="1376549" algn="l" defTabSz="917699" rtl="0" eaLnBrk="1" latinLnBrk="0" hangingPunct="1">
        <a:defRPr sz="1800" kern="1200">
          <a:solidFill>
            <a:schemeClr val="tx1"/>
          </a:solidFill>
          <a:latin typeface="+mn-lt"/>
          <a:ea typeface="+mn-ea"/>
          <a:cs typeface="+mn-cs"/>
        </a:defRPr>
      </a:lvl4pPr>
      <a:lvl5pPr marL="1835398" algn="l" defTabSz="917699" rtl="0" eaLnBrk="1" latinLnBrk="0" hangingPunct="1">
        <a:defRPr sz="1800" kern="1200">
          <a:solidFill>
            <a:schemeClr val="tx1"/>
          </a:solidFill>
          <a:latin typeface="+mn-lt"/>
          <a:ea typeface="+mn-ea"/>
          <a:cs typeface="+mn-cs"/>
        </a:defRPr>
      </a:lvl5pPr>
      <a:lvl6pPr marL="2294248" algn="l" defTabSz="917699" rtl="0" eaLnBrk="1" latinLnBrk="0" hangingPunct="1">
        <a:defRPr sz="1800" kern="1200">
          <a:solidFill>
            <a:schemeClr val="tx1"/>
          </a:solidFill>
          <a:latin typeface="+mn-lt"/>
          <a:ea typeface="+mn-ea"/>
          <a:cs typeface="+mn-cs"/>
        </a:defRPr>
      </a:lvl6pPr>
      <a:lvl7pPr marL="2753097" algn="l" defTabSz="917699" rtl="0" eaLnBrk="1" latinLnBrk="0" hangingPunct="1">
        <a:defRPr sz="1800" kern="1200">
          <a:solidFill>
            <a:schemeClr val="tx1"/>
          </a:solidFill>
          <a:latin typeface="+mn-lt"/>
          <a:ea typeface="+mn-ea"/>
          <a:cs typeface="+mn-cs"/>
        </a:defRPr>
      </a:lvl7pPr>
      <a:lvl8pPr marL="3211947" algn="l" defTabSz="917699" rtl="0" eaLnBrk="1" latinLnBrk="0" hangingPunct="1">
        <a:defRPr sz="1800" kern="1200">
          <a:solidFill>
            <a:schemeClr val="tx1"/>
          </a:solidFill>
          <a:latin typeface="+mn-lt"/>
          <a:ea typeface="+mn-ea"/>
          <a:cs typeface="+mn-cs"/>
        </a:defRPr>
      </a:lvl8pPr>
      <a:lvl9pPr marL="3670797" algn="l" defTabSz="91769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8.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png"/><Relationship Id="rId1" Type="http://schemas.openxmlformats.org/officeDocument/2006/relationships/slideLayout" Target="../slideLayouts/slideLayout29.xml"/><Relationship Id="rId6" Type="http://schemas.openxmlformats.org/officeDocument/2006/relationships/image" Target="../media/image55.jpeg"/><Relationship Id="rId5" Type="http://schemas.openxmlformats.org/officeDocument/2006/relationships/image" Target="../media/image54.png"/><Relationship Id="rId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48000" b="-18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540000">
            <a:off x="4428085" y="144215"/>
            <a:ext cx="3237329" cy="2520000"/>
          </a:xfrm>
          <a:prstGeom prst="rect">
            <a:avLst/>
          </a:prstGeom>
          <a:noFill/>
        </p:spPr>
        <p:txBody>
          <a:bodyPr wrap="none" lIns="79395" tIns="39695" rIns="79395" bIns="39695" rtlCol="0">
            <a:prstTxWarp prst="textArchUpPour">
              <a:avLst/>
            </a:prstTxWarp>
            <a:spAutoFit/>
          </a:bodyPr>
          <a:lstStyle/>
          <a:p>
            <a:pPr defTabSz="946985"/>
            <a:r>
              <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3" name="ZoneTexte 2"/>
          <p:cNvSpPr txBox="1">
            <a:spLocks noChangeAspect="1"/>
          </p:cNvSpPr>
          <p:nvPr/>
        </p:nvSpPr>
        <p:spPr>
          <a:xfrm rot="1140000">
            <a:off x="2304000" y="2232000"/>
            <a:ext cx="6357569" cy="3600000"/>
          </a:xfrm>
          <a:prstGeom prst="rect">
            <a:avLst/>
          </a:prstGeom>
          <a:noFill/>
        </p:spPr>
        <p:txBody>
          <a:bodyPr wrap="none" lIns="79395" tIns="39695" rIns="79395" bIns="39695" rtlCol="0">
            <a:prstTxWarp prst="textArchUpPour">
              <a:avLst/>
            </a:prstTxWarp>
            <a:spAutoFit/>
          </a:bodyPr>
          <a:lstStyle/>
          <a:p>
            <a:pPr defTabSz="946985"/>
            <a:r>
              <a:rPr lang="fr-FR" sz="4800" dirty="0" smtClean="0">
                <a:ln w="31750">
                  <a:solidFill>
                    <a:prstClr val="black"/>
                  </a:solidFill>
                </a:ln>
                <a:gradFill>
                  <a:gsLst>
                    <a:gs pos="0">
                      <a:srgbClr val="03D4A8"/>
                    </a:gs>
                    <a:gs pos="25000">
                      <a:srgbClr val="21D6E0"/>
                    </a:gs>
                    <a:gs pos="75000">
                      <a:srgbClr val="0087E6"/>
                    </a:gs>
                    <a:gs pos="100000">
                      <a:srgbClr val="005CBF"/>
                    </a:gs>
                  </a:gsLst>
                  <a:lin ang="5400000" scaled="0"/>
                </a:gradFill>
                <a:latin typeface="Broadway" pitchFamily="82" charset="0"/>
              </a:rPr>
              <a:t>Entre  </a:t>
            </a:r>
            <a:r>
              <a:rPr lang="fr-FR" sz="4800" dirty="0" err="1" smtClean="0">
                <a:ln w="31750">
                  <a:solidFill>
                    <a:prstClr val="black"/>
                  </a:solidFill>
                </a:ln>
                <a:gradFill>
                  <a:gsLst>
                    <a:gs pos="0">
                      <a:srgbClr val="03D4A8"/>
                    </a:gs>
                    <a:gs pos="25000">
                      <a:srgbClr val="21D6E0"/>
                    </a:gs>
                    <a:gs pos="75000">
                      <a:srgbClr val="0087E6"/>
                    </a:gs>
                    <a:gs pos="100000">
                      <a:srgbClr val="005CBF"/>
                    </a:gs>
                  </a:gsLst>
                  <a:lin ang="5400000" scaled="0"/>
                </a:gradFill>
                <a:latin typeface="Broadway" pitchFamily="82" charset="0"/>
              </a:rPr>
              <a:t>Hipsheim</a:t>
            </a:r>
            <a:endParaRPr lang="fr-FR" sz="5300" dirty="0">
              <a:ln w="31750">
                <a:solidFill>
                  <a:prstClr val="black"/>
                </a:solidFill>
              </a:ln>
              <a:gradFill>
                <a:gsLst>
                  <a:gs pos="0">
                    <a:srgbClr val="03D4A8"/>
                  </a:gs>
                  <a:gs pos="25000">
                    <a:srgbClr val="21D6E0"/>
                  </a:gs>
                  <a:gs pos="75000">
                    <a:srgbClr val="0087E6"/>
                  </a:gs>
                  <a:gs pos="100000">
                    <a:srgbClr val="005CBF"/>
                  </a:gs>
                </a:gsLst>
                <a:lin ang="5400000" scaled="0"/>
              </a:gradFill>
              <a:latin typeface="Broadway" pitchFamily="82" charset="0"/>
            </a:endParaRPr>
          </a:p>
        </p:txBody>
      </p:sp>
      <p:sp>
        <p:nvSpPr>
          <p:cNvPr id="4" name="Rectangle 3"/>
          <p:cNvSpPr/>
          <p:nvPr/>
        </p:nvSpPr>
        <p:spPr>
          <a:xfrm>
            <a:off x="0" y="936305"/>
            <a:ext cx="2503043" cy="1876763"/>
          </a:xfrm>
          <a:prstGeom prst="rect">
            <a:avLst/>
          </a:prstGeom>
        </p:spPr>
        <p:txBody>
          <a:bodyPr wrap="square" lIns="106008" tIns="53006" rIns="106008" bIns="53006">
            <a:spAutoFit/>
          </a:bodyPr>
          <a:lstStyle/>
          <a:p>
            <a:pPr algn="ctr" defTabSz="946985"/>
            <a:r>
              <a:rPr lang="fr-FR" sz="2800" b="1" dirty="0">
                <a:solidFill>
                  <a:prstClr val="white"/>
                </a:solidFill>
                <a:latin typeface="Chiller" pitchFamily="82" charset="0"/>
              </a:rPr>
              <a:t>Pour voir la beauté </a:t>
            </a:r>
          </a:p>
          <a:p>
            <a:pPr algn="ctr" defTabSz="946985"/>
            <a:r>
              <a:rPr lang="fr-FR" sz="2800" b="1" dirty="0">
                <a:solidFill>
                  <a:prstClr val="white"/>
                </a:solidFill>
                <a:latin typeface="Chiller" pitchFamily="82" charset="0"/>
              </a:rPr>
              <a:t>du paysage, il faut </a:t>
            </a:r>
          </a:p>
          <a:p>
            <a:pPr algn="ctr" defTabSz="946985"/>
            <a:r>
              <a:rPr lang="fr-FR" sz="2800" b="1" dirty="0">
                <a:solidFill>
                  <a:prstClr val="white"/>
                </a:solidFill>
                <a:latin typeface="Chiller" pitchFamily="82" charset="0"/>
              </a:rPr>
              <a:t>le regarder avec</a:t>
            </a:r>
          </a:p>
          <a:p>
            <a:pPr algn="ctr" defTabSz="946985"/>
            <a:r>
              <a:rPr lang="fr-FR" sz="2800" b="1" dirty="0">
                <a:solidFill>
                  <a:prstClr val="white"/>
                </a:solidFill>
                <a:latin typeface="Chiller" pitchFamily="82" charset="0"/>
              </a:rPr>
              <a:t> le cœur...</a:t>
            </a:r>
          </a:p>
        </p:txBody>
      </p:sp>
      <p:sp>
        <p:nvSpPr>
          <p:cNvPr id="5" name="ZoneTexte 4"/>
          <p:cNvSpPr txBox="1"/>
          <p:nvPr/>
        </p:nvSpPr>
        <p:spPr>
          <a:xfrm>
            <a:off x="0" y="4032000"/>
            <a:ext cx="2952229" cy="818829"/>
          </a:xfrm>
          <a:prstGeom prst="rect">
            <a:avLst/>
          </a:prstGeom>
          <a:noFill/>
        </p:spPr>
        <p:txBody>
          <a:bodyPr wrap="square" lIns="79395" tIns="39695" rIns="79395" bIns="39695" rtlCol="0">
            <a:spAutoFit/>
          </a:bodyPr>
          <a:lstStyle/>
          <a:p>
            <a:pPr algn="ctr" defTabSz="946985"/>
            <a:r>
              <a:rPr lang="fr-FR" b="1" dirty="0">
                <a:ln w="1905">
                  <a:noFill/>
                </a:ln>
                <a:solidFill>
                  <a:prstClr val="white"/>
                </a:solidFill>
                <a:latin typeface="Courgette" pitchFamily="2" charset="0"/>
              </a:rPr>
              <a:t>Photos  prises  par  différents  </a:t>
            </a:r>
            <a:endParaRPr lang="fr-FR" b="1" dirty="0" smtClean="0">
              <a:ln w="1905">
                <a:noFill/>
              </a:ln>
              <a:solidFill>
                <a:prstClr val="white"/>
              </a:solidFill>
              <a:latin typeface="Courgette" pitchFamily="2" charset="0"/>
            </a:endParaRPr>
          </a:p>
          <a:p>
            <a:pPr algn="ctr" defTabSz="946985"/>
            <a:r>
              <a:rPr lang="fr-FR" b="1" dirty="0" smtClean="0">
                <a:ln w="1905">
                  <a:noFill/>
                </a:ln>
                <a:solidFill>
                  <a:prstClr val="white"/>
                </a:solidFill>
                <a:latin typeface="Courgette" pitchFamily="2" charset="0"/>
              </a:rPr>
              <a:t>randonneurs  </a:t>
            </a:r>
            <a:endParaRPr lang="fr-FR" b="1" dirty="0">
              <a:ln w="1905">
                <a:noFill/>
              </a:ln>
              <a:solidFill>
                <a:prstClr val="white"/>
              </a:solidFill>
              <a:latin typeface="Courgette" pitchFamily="2" charset="0"/>
            </a:endParaRPr>
          </a:p>
          <a:p>
            <a:pPr algn="ctr" defTabSz="946985"/>
            <a:r>
              <a:rPr lang="fr-FR" b="1" dirty="0">
                <a:ln w="1905">
                  <a:noFill/>
                </a:ln>
                <a:solidFill>
                  <a:prstClr val="white"/>
                </a:solidFill>
                <a:latin typeface="Courgette" pitchFamily="2" charset="0"/>
              </a:rPr>
              <a:t> pour  le  plaisir  du  partage</a:t>
            </a:r>
            <a:r>
              <a:rPr lang="fr-FR" sz="1200" b="1" dirty="0">
                <a:ln w="1905">
                  <a:noFill/>
                </a:ln>
                <a:solidFill>
                  <a:prstClr val="white"/>
                </a:solidFill>
                <a:latin typeface="Courgette" pitchFamily="2" charset="0"/>
              </a:rPr>
              <a:t>  </a:t>
            </a:r>
          </a:p>
        </p:txBody>
      </p:sp>
      <p:pic>
        <p:nvPicPr>
          <p:cNvPr id="6" name="Image 5" descr="0a000004-.gif"/>
          <p:cNvPicPr>
            <a:picLocks noChangeAspect="1"/>
          </p:cNvPicPr>
          <p:nvPr/>
        </p:nvPicPr>
        <p:blipFill>
          <a:blip r:embed="rId5" cstate="print"/>
          <a:stretch>
            <a:fillRect/>
          </a:stretch>
        </p:blipFill>
        <p:spPr>
          <a:xfrm rot="360000">
            <a:off x="648776" y="2747571"/>
            <a:ext cx="1667138" cy="1480510"/>
          </a:xfrm>
          <a:prstGeom prst="rect">
            <a:avLst/>
          </a:prstGeom>
        </p:spPr>
      </p:pic>
      <p:sp>
        <p:nvSpPr>
          <p:cNvPr id="8" name="Rectangle 7"/>
          <p:cNvSpPr/>
          <p:nvPr/>
        </p:nvSpPr>
        <p:spPr>
          <a:xfrm>
            <a:off x="1" y="4932000"/>
            <a:ext cx="8640762" cy="911162"/>
          </a:xfrm>
          <a:prstGeom prst="rect">
            <a:avLst/>
          </a:prstGeom>
        </p:spPr>
        <p:txBody>
          <a:bodyPr wrap="square" lIns="79395" tIns="39695" rIns="79395" bIns="39695">
            <a:spAutoFit/>
          </a:bodyPr>
          <a:lstStyle/>
          <a:p>
            <a:pPr algn="ctr" defTabSz="946985"/>
            <a:r>
              <a:rPr lang="fr-FR" sz="5400" dirty="0" smtClean="0">
                <a:ln w="31750">
                  <a:solidFill>
                    <a:prstClr val="black"/>
                  </a:solidFill>
                </a:ln>
                <a:solidFill>
                  <a:srgbClr val="00B0F0"/>
                </a:solidFill>
                <a:latin typeface="Broadway" pitchFamily="82" charset="0"/>
              </a:rPr>
              <a:t>canal Rhône au Rhin</a:t>
            </a:r>
            <a:endParaRPr lang="fr-FR" sz="2400" dirty="0">
              <a:ln w="31750">
                <a:solidFill>
                  <a:prstClr val="black"/>
                </a:solidFill>
              </a:ln>
              <a:solidFill>
                <a:srgbClr val="00B0F0"/>
              </a:solidFill>
            </a:endParaRPr>
          </a:p>
        </p:txBody>
      </p:sp>
      <p:sp>
        <p:nvSpPr>
          <p:cNvPr id="12" name="Rectangle 11"/>
          <p:cNvSpPr>
            <a:spLocks noChangeAspect="1"/>
          </p:cNvSpPr>
          <p:nvPr/>
        </p:nvSpPr>
        <p:spPr>
          <a:xfrm rot="900000">
            <a:off x="3312000" y="3024000"/>
            <a:ext cx="3854941" cy="3230734"/>
          </a:xfrm>
          <a:prstGeom prst="rect">
            <a:avLst/>
          </a:prstGeom>
        </p:spPr>
        <p:txBody>
          <a:bodyPr wrap="none">
            <a:prstTxWarp prst="textArchUpPour">
              <a:avLst/>
            </a:prstTxWarp>
            <a:spAutoFit/>
          </a:bodyPr>
          <a:lstStyle/>
          <a:p>
            <a:r>
              <a:rPr lang="fr-FR" sz="3200" dirty="0" smtClean="0">
                <a:ln w="31750">
                  <a:solidFill>
                    <a:prstClr val="black"/>
                  </a:solidFill>
                </a:ln>
                <a:solidFill>
                  <a:srgbClr val="D53D13"/>
                </a:solidFill>
                <a:latin typeface="Broadway" pitchFamily="82" charset="0"/>
              </a:rPr>
              <a:t>Et</a:t>
            </a:r>
            <a:r>
              <a:rPr lang="fr-FR" sz="3200" dirty="0" smtClean="0">
                <a:ln w="31750">
                  <a:solidFill>
                    <a:prstClr val="black"/>
                  </a:solidFill>
                </a:ln>
                <a:solidFill>
                  <a:srgbClr val="EEECE1">
                    <a:lumMod val="50000"/>
                  </a:srgbClr>
                </a:solidFill>
                <a:latin typeface="Broadway" pitchFamily="82" charset="0"/>
              </a:rPr>
              <a:t>  </a:t>
            </a:r>
            <a:r>
              <a:rPr lang="fr-FR" sz="3200" dirty="0" smtClean="0">
                <a:ln w="31750">
                  <a:solidFill>
                    <a:prstClr val="black"/>
                  </a:solidFill>
                </a:ln>
                <a:solidFill>
                  <a:srgbClr val="D53D13"/>
                </a:solidFill>
                <a:latin typeface="Broadway" pitchFamily="82" charset="0"/>
              </a:rPr>
              <a:t>Strasbourg</a:t>
            </a:r>
            <a:endParaRPr lang="fr-FR" sz="1050" dirty="0">
              <a:solidFill>
                <a:srgbClr val="D53D13"/>
              </a:solidFill>
            </a:endParaRPr>
          </a:p>
        </p:txBody>
      </p:sp>
      <p:sp>
        <p:nvSpPr>
          <p:cNvPr id="13" name="Rectangle 12"/>
          <p:cNvSpPr/>
          <p:nvPr/>
        </p:nvSpPr>
        <p:spPr>
          <a:xfrm>
            <a:off x="7560741" y="1656383"/>
            <a:ext cx="596638" cy="830997"/>
          </a:xfrm>
          <a:prstGeom prst="rect">
            <a:avLst/>
          </a:prstGeom>
        </p:spPr>
        <p:txBody>
          <a:bodyPr wrap="none">
            <a:spAutoFit/>
          </a:bodyPr>
          <a:lstStyle/>
          <a:p>
            <a:r>
              <a:rPr lang="fr-FR" sz="4800" dirty="0" smtClean="0">
                <a:ln w="31750">
                  <a:solidFill>
                    <a:prstClr val="black"/>
                  </a:solidFill>
                </a:ln>
                <a:gradFill>
                  <a:gsLst>
                    <a:gs pos="0">
                      <a:srgbClr val="03D4A8"/>
                    </a:gs>
                    <a:gs pos="25000">
                      <a:srgbClr val="21D6E0"/>
                    </a:gs>
                    <a:gs pos="75000">
                      <a:srgbClr val="0087E6"/>
                    </a:gs>
                    <a:gs pos="100000">
                      <a:srgbClr val="005CBF"/>
                    </a:gs>
                  </a:gsLst>
                  <a:lin ang="5400000" scaled="0"/>
                </a:gradFill>
                <a:latin typeface="Broadway" pitchFamily="82" charset="0"/>
              </a:rPr>
              <a:t>2</a:t>
            </a:r>
            <a:endParaRPr lang="fr-FR" dirty="0"/>
          </a:p>
        </p:txBody>
      </p:sp>
      <p:pic>
        <p:nvPicPr>
          <p:cNvPr id="10" name="Kitaro_-_Journey_To_A_Fantasy2.wav">
            <a:hlinkClick r:id="" action="ppaction://media"/>
          </p:cNvPr>
          <p:cNvPicPr>
            <a:picLocks noRot="1" noChangeAspect="1"/>
          </p:cNvPicPr>
          <p:nvPr>
            <a:wavAudioFile r:embed="rId1" name="Kitaro_-_Journey_To_A_Fantasy2.wav"/>
          </p:nvPr>
        </p:nvPicPr>
        <p:blipFill>
          <a:blip r:embed="rId6" cstate="print"/>
          <a:stretch>
            <a:fillRect/>
          </a:stretch>
        </p:blipFill>
        <p:spPr>
          <a:xfrm>
            <a:off x="7848773" y="1296343"/>
            <a:ext cx="244475" cy="244475"/>
          </a:xfrm>
          <a:prstGeom prst="rect">
            <a:avLst/>
          </a:prstGeom>
        </p:spPr>
      </p:pic>
    </p:spTree>
  </p:cSld>
  <p:clrMapOvr>
    <a:masterClrMapping/>
  </p:clrMapOvr>
  <p:transition spd="med"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par>
                          <p:cTn id="21" fill="hold">
                            <p:stCondLst>
                              <p:cond delay="8300"/>
                            </p:stCondLst>
                            <p:childTnLst>
                              <p:par>
                                <p:cTn id="22" presetID="41" presetClass="entr" presetSubtype="0" fill="hold" grpId="0" nodeType="afterEffect">
                                  <p:stCondLst>
                                    <p:cond delay="2000"/>
                                  </p:stCondLst>
                                  <p:iterate type="lt">
                                    <p:tmPct val="10000"/>
                                  </p:iterate>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5" dur="1000" fill="hold"/>
                                        <p:tgtEl>
                                          <p:spTgt spid="3"/>
                                        </p:tgtEl>
                                        <p:attrNameLst>
                                          <p:attrName>ppt_y</p:attrName>
                                        </p:attrNameLst>
                                      </p:cBhvr>
                                      <p:tavLst>
                                        <p:tav tm="0">
                                          <p:val>
                                            <p:strVal val="#ppt_y"/>
                                          </p:val>
                                        </p:tav>
                                        <p:tav tm="100000">
                                          <p:val>
                                            <p:strVal val="#ppt_y"/>
                                          </p:val>
                                        </p:tav>
                                      </p:tavLst>
                                    </p:anim>
                                    <p:anim calcmode="lin" valueType="num">
                                      <p:cBhvr>
                                        <p:cTn id="26"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7"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1000" tmFilter="0,0; .5, 1; 1, 1"/>
                                        <p:tgtEl>
                                          <p:spTgt spid="3"/>
                                        </p:tgtEl>
                                      </p:cBhvr>
                                    </p:animEffect>
                                  </p:childTnLst>
                                </p:cTn>
                              </p:par>
                            </p:childTnLst>
                          </p:cTn>
                        </p:par>
                        <p:par>
                          <p:cTn id="29" fill="hold">
                            <p:stCondLst>
                              <p:cond delay="12500"/>
                            </p:stCondLst>
                            <p:childTnLst>
                              <p:par>
                                <p:cTn id="30" presetID="41" presetClass="entr" presetSubtype="0" fill="hold" nodeType="afterEffect">
                                  <p:stCondLst>
                                    <p:cond delay="500"/>
                                  </p:stCondLst>
                                  <p:iterate type="lt">
                                    <p:tmPct val="10000"/>
                                  </p:iterate>
                                  <p:childTnLst>
                                    <p:set>
                                      <p:cBhvr>
                                        <p:cTn id="31" dur="1" fill="hold">
                                          <p:stCondLst>
                                            <p:cond delay="0"/>
                                          </p:stCondLst>
                                        </p:cTn>
                                        <p:tgtEl>
                                          <p:spTgt spid="12">
                                            <p:txEl>
                                              <p:pRg st="0" end="0"/>
                                            </p:txEl>
                                          </p:spTgt>
                                        </p:tgtEl>
                                        <p:attrNameLst>
                                          <p:attrName>style.visibility</p:attrName>
                                        </p:attrNameLst>
                                      </p:cBhvr>
                                      <p:to>
                                        <p:strVal val="visible"/>
                                      </p:to>
                                    </p:set>
                                    <p:anim calcmode="lin" valueType="num">
                                      <p:cBhvr>
                                        <p:cTn id="32" dur="1000" fill="hold"/>
                                        <p:tgtEl>
                                          <p:spTgt spid="1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1000" fill="hold"/>
                                        <p:tgtEl>
                                          <p:spTgt spid="12">
                                            <p:txEl>
                                              <p:pRg st="0" end="0"/>
                                            </p:txEl>
                                          </p:spTgt>
                                        </p:tgtEl>
                                        <p:attrNameLst>
                                          <p:attrName>ppt_y</p:attrName>
                                        </p:attrNameLst>
                                      </p:cBhvr>
                                      <p:tavLst>
                                        <p:tav tm="0">
                                          <p:val>
                                            <p:strVal val="#ppt_y"/>
                                          </p:val>
                                        </p:tav>
                                        <p:tav tm="100000">
                                          <p:val>
                                            <p:strVal val="#ppt_y"/>
                                          </p:val>
                                        </p:tav>
                                      </p:tavLst>
                                    </p:anim>
                                    <p:anim calcmode="lin" valueType="num">
                                      <p:cBhvr>
                                        <p:cTn id="34" dur="1000" fill="hold"/>
                                        <p:tgtEl>
                                          <p:spTgt spid="1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1000" fill="hold"/>
                                        <p:tgtEl>
                                          <p:spTgt spid="1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1000" tmFilter="0,0; .5, 1; 1, 1"/>
                                        <p:tgtEl>
                                          <p:spTgt spid="12">
                                            <p:txEl>
                                              <p:pRg st="0" end="0"/>
                                            </p:txEl>
                                          </p:spTgt>
                                        </p:tgtEl>
                                      </p:cBhvr>
                                    </p:animEffect>
                                  </p:childTnLst>
                                </p:cTn>
                              </p:par>
                            </p:childTnLst>
                          </p:cTn>
                        </p:par>
                        <p:par>
                          <p:cTn id="37" fill="hold">
                            <p:stCondLst>
                              <p:cond delay="15100"/>
                            </p:stCondLst>
                            <p:childTnLst>
                              <p:par>
                                <p:cTn id="38" presetID="7" presetClass="entr" presetSubtype="2" fill="hold" grpId="0" nodeType="afterEffect">
                                  <p:stCondLst>
                                    <p:cond delay="200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1000" fill="hold"/>
                                        <p:tgtEl>
                                          <p:spTgt spid="13"/>
                                        </p:tgtEl>
                                        <p:attrNameLst>
                                          <p:attrName>ppt_x</p:attrName>
                                        </p:attrNameLst>
                                      </p:cBhvr>
                                      <p:tavLst>
                                        <p:tav tm="0">
                                          <p:val>
                                            <p:strVal val="1+#ppt_w/2"/>
                                          </p:val>
                                        </p:tav>
                                        <p:tav tm="100000">
                                          <p:val>
                                            <p:strVal val="#ppt_x"/>
                                          </p:val>
                                        </p:tav>
                                      </p:tavLst>
                                    </p:anim>
                                    <p:anim calcmode="lin" valueType="num">
                                      <p:cBhvr additive="base">
                                        <p:cTn id="41" dur="1000" fill="hold"/>
                                        <p:tgtEl>
                                          <p:spTgt spid="13"/>
                                        </p:tgtEl>
                                        <p:attrNameLst>
                                          <p:attrName>ppt_y</p:attrName>
                                        </p:attrNameLst>
                                      </p:cBhvr>
                                      <p:tavLst>
                                        <p:tav tm="0">
                                          <p:val>
                                            <p:strVal val="#ppt_y"/>
                                          </p:val>
                                        </p:tav>
                                        <p:tav tm="100000">
                                          <p:val>
                                            <p:strVal val="#ppt_y"/>
                                          </p:val>
                                        </p:tav>
                                      </p:tavLst>
                                    </p:anim>
                                  </p:childTnLst>
                                </p:cTn>
                              </p:par>
                            </p:childTnLst>
                          </p:cTn>
                        </p:par>
                        <p:par>
                          <p:cTn id="42" fill="hold">
                            <p:stCondLst>
                              <p:cond delay="18100"/>
                            </p:stCondLst>
                            <p:childTnLst>
                              <p:par>
                                <p:cTn id="43" presetID="8" presetClass="entr" presetSubtype="16" fill="hold" grpId="0" nodeType="afterEffect">
                                  <p:stCondLst>
                                    <p:cond delay="2000"/>
                                  </p:stCondLst>
                                  <p:childTnLst>
                                    <p:set>
                                      <p:cBhvr>
                                        <p:cTn id="44" dur="1" fill="hold">
                                          <p:stCondLst>
                                            <p:cond delay="0"/>
                                          </p:stCondLst>
                                        </p:cTn>
                                        <p:tgtEl>
                                          <p:spTgt spid="4"/>
                                        </p:tgtEl>
                                        <p:attrNameLst>
                                          <p:attrName>style.visibility</p:attrName>
                                        </p:attrNameLst>
                                      </p:cBhvr>
                                      <p:to>
                                        <p:strVal val="visible"/>
                                      </p:to>
                                    </p:set>
                                    <p:animEffect transition="in" filter="diamond(in)">
                                      <p:cBhvr>
                                        <p:cTn id="45" dur="2000"/>
                                        <p:tgtEl>
                                          <p:spTgt spid="4"/>
                                        </p:tgtEl>
                                      </p:cBhvr>
                                    </p:animEffect>
                                  </p:childTnLst>
                                </p:cTn>
                              </p:par>
                            </p:childTnLst>
                          </p:cTn>
                        </p:par>
                        <p:par>
                          <p:cTn id="46" fill="hold">
                            <p:stCondLst>
                              <p:cond delay="22100"/>
                            </p:stCondLst>
                            <p:childTnLst>
                              <p:par>
                                <p:cTn id="47" presetID="24" presetClass="entr" presetSubtype="0" fill="hold" grpId="0" nodeType="afterEffect">
                                  <p:stCondLst>
                                    <p:cond delay="2000"/>
                                  </p:stCondLst>
                                  <p:childTnLst>
                                    <p:set>
                                      <p:cBhvr>
                                        <p:cTn id="48" dur="1" fill="hold">
                                          <p:stCondLst>
                                            <p:cond delay="0"/>
                                          </p:stCondLst>
                                        </p:cTn>
                                        <p:tgtEl>
                                          <p:spTgt spid="5"/>
                                        </p:tgtEl>
                                        <p:attrNameLst>
                                          <p:attrName>style.visibility</p:attrName>
                                        </p:attrNameLst>
                                      </p:cBhvr>
                                      <p:to>
                                        <p:strVal val="visible"/>
                                      </p:to>
                                    </p:set>
                                    <p:anim to="" calcmode="lin" valueType="num">
                                      <p:cBhvr>
                                        <p:cTn id="49" dur="1" fill="hold"/>
                                        <p:tgtEl>
                                          <p:spTgt spid="5"/>
                                        </p:tgtEl>
                                        <p:attrNameLst>
                                          <p:attrName/>
                                        </p:attrNameLst>
                                      </p:cBhvr>
                                    </p:anim>
                                  </p:childTnLst>
                                </p:cTn>
                              </p:par>
                            </p:childTnLst>
                          </p:cTn>
                        </p:par>
                        <p:par>
                          <p:cTn id="50" fill="hold">
                            <p:stCondLst>
                              <p:cond delay="24100"/>
                            </p:stCondLst>
                            <p:childTnLst>
                              <p:par>
                                <p:cTn id="51" presetID="24" presetClass="entr" presetSubtype="0" fill="hold" nodeType="afterEffect">
                                  <p:stCondLst>
                                    <p:cond delay="2000"/>
                                  </p:stCondLst>
                                  <p:childTnLst>
                                    <p:set>
                                      <p:cBhvr>
                                        <p:cTn id="52" dur="1" fill="hold">
                                          <p:stCondLst>
                                            <p:cond delay="0"/>
                                          </p:stCondLst>
                                        </p:cTn>
                                        <p:tgtEl>
                                          <p:spTgt spid="6"/>
                                        </p:tgtEl>
                                        <p:attrNameLst>
                                          <p:attrName>style.visibility</p:attrName>
                                        </p:attrNameLst>
                                      </p:cBhvr>
                                      <p:to>
                                        <p:strVal val="visible"/>
                                      </p:to>
                                    </p:set>
                                    <p:anim to="" calcmode="lin" valueType="num">
                                      <p:cBhvr>
                                        <p:cTn id="53"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54"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2" grpId="0"/>
      <p:bldP spid="3" grpId="0"/>
      <p:bldP spid="4" grpId="0"/>
      <p:bldP spid="5" grpId="0"/>
      <p:bldP spid="8"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1000" r="-31000"/>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t="-50000" b="-50000"/>
          </a:stretch>
        </a:blipFill>
        <a:effectLst/>
      </p:bgPr>
    </p:bg>
    <p:spTree>
      <p:nvGrpSpPr>
        <p:cNvPr id="1" name=""/>
        <p:cNvGrpSpPr/>
        <p:nvPr/>
      </p:nvGrpSpPr>
      <p:grpSpPr>
        <a:xfrm>
          <a:off x="0" y="0"/>
          <a:ext cx="0" cy="0"/>
          <a:chOff x="0" y="0"/>
          <a:chExt cx="0" cy="0"/>
        </a:xfrm>
      </p:grpSpPr>
      <p:sp>
        <p:nvSpPr>
          <p:cNvPr id="2" name="Rectangle 1"/>
          <p:cNvSpPr/>
          <p:nvPr/>
        </p:nvSpPr>
        <p:spPr>
          <a:xfrm>
            <a:off x="0" y="36000"/>
            <a:ext cx="8640764" cy="5816977"/>
          </a:xfrm>
          <a:prstGeom prst="rect">
            <a:avLst/>
          </a:prstGeom>
        </p:spPr>
        <p:txBody>
          <a:bodyPr wrap="square">
            <a:spAutoFit/>
          </a:bodyPr>
          <a:lstStyle/>
          <a:p>
            <a:pPr algn="ctr"/>
            <a:r>
              <a:rPr lang="fr-FR" sz="3200" b="1" dirty="0" smtClean="0"/>
              <a:t>Canal du Rhône au Rhin </a:t>
            </a:r>
          </a:p>
          <a:p>
            <a:endParaRPr lang="fr-FR" sz="600" dirty="0" smtClean="0"/>
          </a:p>
          <a:p>
            <a:pPr algn="ctr"/>
            <a:r>
              <a:rPr lang="fr-FR" dirty="0" smtClean="0"/>
              <a:t> </a:t>
            </a:r>
            <a:r>
              <a:rPr lang="fr-FR" sz="1800" b="1" dirty="0" smtClean="0"/>
              <a:t>canal qui relie la Saône, affluent navigable du Rhône, au Rhin, par la vallée du Doubs</a:t>
            </a:r>
          </a:p>
          <a:p>
            <a:pPr algn="ctr"/>
            <a:r>
              <a:rPr lang="fr-FR" sz="1800" b="1" dirty="0" smtClean="0"/>
              <a:t> et son prolongement en Haute Alsace jusqu'à Niffer sur le Rhin, un autre prolongement rejoignant Strasbourg par la canalisation de l'Ill. </a:t>
            </a:r>
          </a:p>
          <a:p>
            <a:pPr algn="ctr"/>
            <a:r>
              <a:rPr lang="fr-FR" sz="1800" b="1" dirty="0" smtClean="0"/>
              <a:t>Il est conçu comme un maillon nécessaire pour connecter les ports maritimes du nord</a:t>
            </a:r>
          </a:p>
          <a:p>
            <a:pPr algn="ctr"/>
            <a:r>
              <a:rPr lang="fr-FR" sz="1800" b="1" dirty="0" smtClean="0"/>
              <a:t> de l'Europe avec ceux de la Méditerranée en créant une liaison fluviale Rotterdam-Marseille en passant par l'Allemagne. </a:t>
            </a:r>
          </a:p>
          <a:p>
            <a:pPr algn="ctr"/>
            <a:r>
              <a:rPr lang="fr-FR" sz="1800" b="1" dirty="0" smtClean="0"/>
              <a:t>L'idée de relier le bassin du Rhône à celui du Rhin par des voies navigables est ancienne puisque Colbert et Vauban l'avaient évoquée sous Louis XIV après l'annexion de la Franche-Comté et de l'Alsace, mais c'est au XVIIIe siècle que le projet prend forme. </a:t>
            </a:r>
          </a:p>
          <a:p>
            <a:pPr algn="ctr"/>
            <a:r>
              <a:rPr lang="fr-FR" sz="1800" b="1" dirty="0" smtClean="0"/>
              <a:t>Les travaux de la jonction entre la Saône et le Doubs de Saint-Symphorien-sur-Saône en Côte-d'Or à Dole dans le Jura sont réalisés avec des temps d'arrêt liés à la Révolution entre 1784 et 1802 par l'ingénieur Philippe Bertrand. Ils sont poursuivis avec des interruptions de 1804 à 1832 en direction du Rhin sous la direction de Joseph Liard. Par la suite, le canal est mis au gabarit Freycinet (péniche de 300 tonnes) entre 1882 et 1921 mais son trafic restant limité, sa mise au grand gabarit européen de 5 000 tonnes est commencée à la fin des années 1970 entre Niffer (sur le Rhin) et Mulhouse.</a:t>
            </a:r>
            <a:r>
              <a:rPr lang="fr-FR" b="1" dirty="0" smtClean="0"/>
              <a:t> </a:t>
            </a:r>
            <a:r>
              <a:rPr lang="fr-FR" sz="1800" b="1" dirty="0" smtClean="0"/>
              <a:t>Dans les années 2000, la contestation se poursuit. Des associations comme Alsace Nature et des partis écologistes tels que les Verts (aujourd’hui EELV) dénoncent les atteintes…..</a:t>
            </a:r>
            <a:endParaRPr lang="fr-FR" b="1" dirty="0"/>
          </a:p>
        </p:txBody>
      </p:sp>
      <p:pic>
        <p:nvPicPr>
          <p:cNvPr id="3" name="Image 2" descr="0a0000003.gif"/>
          <p:cNvPicPr>
            <a:picLocks noChangeAspect="1"/>
          </p:cNvPicPr>
          <p:nvPr/>
        </p:nvPicPr>
        <p:blipFill>
          <a:blip r:embed="rId3" cstate="print"/>
          <a:stretch>
            <a:fillRect/>
          </a:stretch>
        </p:blipFill>
        <p:spPr>
          <a:xfrm>
            <a:off x="8280000" y="5400000"/>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t="-50000" b="-50000"/>
          </a:stretch>
        </a:blipFill>
        <a:effectLst/>
      </p:bgPr>
    </p:bg>
    <p:spTree>
      <p:nvGrpSpPr>
        <p:cNvPr id="1" name=""/>
        <p:cNvGrpSpPr/>
        <p:nvPr/>
      </p:nvGrpSpPr>
      <p:grpSpPr>
        <a:xfrm>
          <a:off x="0" y="0"/>
          <a:ext cx="0" cy="0"/>
          <a:chOff x="0" y="0"/>
          <a:chExt cx="0" cy="0"/>
        </a:xfrm>
      </p:grpSpPr>
      <p:sp>
        <p:nvSpPr>
          <p:cNvPr id="2" name="Rectangle 1"/>
          <p:cNvSpPr/>
          <p:nvPr/>
        </p:nvSpPr>
        <p:spPr>
          <a:xfrm>
            <a:off x="0" y="180000"/>
            <a:ext cx="8640763" cy="5355312"/>
          </a:xfrm>
          <a:prstGeom prst="rect">
            <a:avLst/>
          </a:prstGeom>
        </p:spPr>
        <p:txBody>
          <a:bodyPr wrap="square">
            <a:spAutoFit/>
          </a:bodyPr>
          <a:lstStyle/>
          <a:p>
            <a:pPr algn="ctr"/>
            <a:r>
              <a:rPr lang="fr-FR" sz="1800" b="1" dirty="0" smtClean="0"/>
              <a:t>….. à la biodiversité et proposent des alternatives ferroviaires. De leur côté, </a:t>
            </a:r>
          </a:p>
          <a:p>
            <a:pPr algn="ctr"/>
            <a:r>
              <a:rPr lang="fr-FR" sz="1800" b="1" dirty="0" smtClean="0"/>
              <a:t>la Chambre de Commerce et d’Industrie d’Alsace, les entreprises du secteur du </a:t>
            </a:r>
          </a:p>
          <a:p>
            <a:pPr algn="ctr"/>
            <a:r>
              <a:rPr lang="fr-FR" sz="1800" b="1" dirty="0" smtClean="0"/>
              <a:t>transport fluvial et certains élus locaux continuent de défendre le projet pour ses retombées économiques, de développement territorial et en termes d’emplois. </a:t>
            </a:r>
          </a:p>
          <a:p>
            <a:pPr algn="ctr"/>
            <a:r>
              <a:rPr lang="fr-FR" sz="1800" b="1" dirty="0" smtClean="0"/>
              <a:t>Si la partie alsacienne transformée au-delà de Mulhouse, qui a toujours été la plus </a:t>
            </a:r>
          </a:p>
          <a:p>
            <a:pPr algn="ctr"/>
            <a:r>
              <a:rPr lang="fr-FR" sz="1800" b="1" dirty="0" smtClean="0"/>
              <a:t>active et a été transformée dans les années 1990, conserve un certain trafic </a:t>
            </a:r>
          </a:p>
          <a:p>
            <a:pPr algn="ctr"/>
            <a:r>
              <a:rPr lang="fr-FR" sz="1800" b="1" dirty="0" smtClean="0"/>
              <a:t>marchandise, la liaison avec la Saône n'a plus qu'un faible tonnage (12 000 tonnes </a:t>
            </a:r>
          </a:p>
          <a:p>
            <a:pPr algn="ctr"/>
            <a:r>
              <a:rPr lang="fr-FR" sz="1800" b="1" dirty="0" smtClean="0"/>
              <a:t>en 2008) et c'est vers la navigation de plaisance que s'oriente l'activité du canal de </a:t>
            </a:r>
          </a:p>
          <a:p>
            <a:pPr algn="ctr"/>
            <a:r>
              <a:rPr lang="fr-FR" sz="1800" b="1" dirty="0" smtClean="0"/>
              <a:t>la Saône au Rhin en passant par la vallée du Doubs. Les aménagements portuaires destinés au tourisme fluvial se multiplient et le trafic se développe : ainsi le port de Besançon annonce le passage de 550 bateaux en 2009. Après une phase d'études, des travaux d'aménagement et de sécurisation des écluses sont programmés dans les </a:t>
            </a:r>
          </a:p>
          <a:p>
            <a:pPr algn="ctr"/>
            <a:r>
              <a:rPr lang="fr-FR" sz="1800" b="1" dirty="0" smtClean="0"/>
              <a:t>années 2020.</a:t>
            </a:r>
          </a:p>
          <a:p>
            <a:pPr algn="ctr"/>
            <a:r>
              <a:rPr lang="fr-FR" sz="1800" b="1" dirty="0" smtClean="0"/>
              <a:t>Les berges du canal sont par ailleurs progressivement aménagées en voie cyclable </a:t>
            </a:r>
          </a:p>
          <a:p>
            <a:pPr algn="ctr"/>
            <a:r>
              <a:rPr lang="fr-FR" sz="1800" b="1" dirty="0" smtClean="0"/>
              <a:t>pour constituer de la Saône à Bâle une partie de l'EuroVelo 6. Plus au nord dans sa branche parallèle au grand canal d'Alsace et au Rhin, plus exactement entre Marckolsheim et Strasbourg, son chemin de halage a été revêtu sur toute sa longueur pour accueillir les EuroVelo 5 - Via Francigena (Londres - Rome / Brindisi) et EuroVelo 15 - </a:t>
            </a:r>
            <a:r>
              <a:rPr lang="fr-FR" sz="1800" b="1" dirty="0" err="1" smtClean="0"/>
              <a:t>Véloroute</a:t>
            </a:r>
            <a:r>
              <a:rPr lang="fr-FR" sz="1800" b="1" dirty="0" smtClean="0"/>
              <a:t> Rhin (Rotterdam - Andermatt).</a:t>
            </a:r>
            <a:endParaRPr lang="fr-FR" sz="3200" b="1" dirty="0"/>
          </a:p>
        </p:txBody>
      </p:sp>
      <p:pic>
        <p:nvPicPr>
          <p:cNvPr id="3" name="Image 2" descr="0a0000003.gif"/>
          <p:cNvPicPr>
            <a:picLocks noChangeAspect="1"/>
          </p:cNvPicPr>
          <p:nvPr/>
        </p:nvPicPr>
        <p:blipFill>
          <a:blip r:embed="rId3" cstate="print"/>
          <a:stretch>
            <a:fillRect/>
          </a:stretch>
        </p:blipFill>
        <p:spPr>
          <a:xfrm>
            <a:off x="8280000" y="5400000"/>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803488_1259012872434795_6892558860332646689_n.jpg"/>
          <p:cNvPicPr>
            <a:picLocks noChangeAspect="1"/>
          </p:cNvPicPr>
          <p:nvPr/>
        </p:nvPicPr>
        <p:blipFill>
          <a:blip r:embed="rId2" cstate="print"/>
          <a:stretch>
            <a:fillRect/>
          </a:stretch>
        </p:blipFill>
        <p:spPr>
          <a:xfrm>
            <a:off x="0" y="449711"/>
            <a:ext cx="8640763" cy="4861616"/>
          </a:xfrm>
          <a:prstGeom prst="rect">
            <a:avLst/>
          </a:prstGeom>
        </p:spPr>
      </p:pic>
      <p:pic>
        <p:nvPicPr>
          <p:cNvPr id="3" name="Image 2" descr="0a0000003.gif"/>
          <p:cNvPicPr>
            <a:picLocks noChangeAspect="1"/>
          </p:cNvPicPr>
          <p:nvPr/>
        </p:nvPicPr>
        <p:blipFill>
          <a:blip r:embed="rId3" cstate="print"/>
          <a:stretch>
            <a:fillRect/>
          </a:stretch>
        </p:blipFill>
        <p:spPr>
          <a:xfrm>
            <a:off x="8280000" y="4932000"/>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746955_1259013252434757_8313475897553778257_n.jpg"/>
          <p:cNvPicPr>
            <a:picLocks noChangeAspect="1"/>
          </p:cNvPicPr>
          <p:nvPr/>
        </p:nvPicPr>
        <p:blipFill>
          <a:blip r:embed="rId2" cstate="print"/>
          <a:stretch>
            <a:fillRect/>
          </a:stretch>
        </p:blipFill>
        <p:spPr>
          <a:xfrm>
            <a:off x="4320000" y="0"/>
            <a:ext cx="3240584" cy="5761038"/>
          </a:xfrm>
          <a:prstGeom prst="rect">
            <a:avLst/>
          </a:prstGeom>
        </p:spPr>
      </p:pic>
      <p:pic>
        <p:nvPicPr>
          <p:cNvPr id="3" name="Image 2" descr="495767144_1259013555768060_3485001597060996770_n.jpg"/>
          <p:cNvPicPr>
            <a:picLocks noChangeAspect="1"/>
          </p:cNvPicPr>
          <p:nvPr/>
        </p:nvPicPr>
        <p:blipFill>
          <a:blip r:embed="rId3" cstate="print"/>
          <a:stretch>
            <a:fillRect/>
          </a:stretch>
        </p:blipFill>
        <p:spPr>
          <a:xfrm>
            <a:off x="1080000" y="0"/>
            <a:ext cx="3240584" cy="5761038"/>
          </a:xfrm>
          <a:prstGeom prst="rect">
            <a:avLst/>
          </a:prstGeom>
        </p:spPr>
      </p:pic>
      <p:cxnSp>
        <p:nvCxnSpPr>
          <p:cNvPr id="4" name="Connecteur droit 3"/>
          <p:cNvCxnSpPr/>
          <p:nvPr/>
        </p:nvCxnSpPr>
        <p:spPr>
          <a:xfrm>
            <a:off x="4320000" y="0"/>
            <a:ext cx="0" cy="5761038"/>
          </a:xfrm>
          <a:prstGeom prst="line">
            <a:avLst/>
          </a:prstGeom>
          <a:ln w="6350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796300_1259013272434755_7491625703580178702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497485750_1259012892434793_4739379620949767490_n.jpg"/>
          <p:cNvPicPr>
            <a:picLocks noChangeAspect="1"/>
          </p:cNvPicPr>
          <p:nvPr/>
        </p:nvPicPr>
        <p:blipFill>
          <a:blip r:embed="rId2" cstate="print"/>
          <a:stretch>
            <a:fillRect/>
          </a:stretch>
        </p:blipFill>
        <p:spPr>
          <a:xfrm>
            <a:off x="2808000" y="0"/>
            <a:ext cx="3240584" cy="5761038"/>
          </a:xfrm>
          <a:prstGeom prst="rect">
            <a:avLst/>
          </a:prstGeom>
        </p:spPr>
      </p:pic>
      <p:pic>
        <p:nvPicPr>
          <p:cNvPr id="2" name="Image 1" descr="495810909_1259013589101390_8855519068690776774_n.jpg"/>
          <p:cNvPicPr>
            <a:picLocks noChangeAspect="1"/>
          </p:cNvPicPr>
          <p:nvPr/>
        </p:nvPicPr>
        <p:blipFill>
          <a:blip r:embed="rId3" cstate="print"/>
          <a:stretch>
            <a:fillRect/>
          </a:stretch>
        </p:blipFill>
        <p:spPr>
          <a:xfrm>
            <a:off x="0" y="0"/>
            <a:ext cx="3240584" cy="5761038"/>
          </a:xfrm>
          <a:prstGeom prst="rect">
            <a:avLst/>
          </a:prstGeom>
        </p:spPr>
      </p:pic>
      <p:pic>
        <p:nvPicPr>
          <p:cNvPr id="4" name="Image 3" descr="497511646_1259013075768108_8323992662247682273_n.jpg"/>
          <p:cNvPicPr>
            <a:picLocks noChangeAspect="1"/>
          </p:cNvPicPr>
          <p:nvPr/>
        </p:nvPicPr>
        <p:blipFill>
          <a:blip r:embed="rId4" cstate="print"/>
          <a:stretch>
            <a:fillRect/>
          </a:stretch>
        </p:blipFill>
        <p:spPr>
          <a:xfrm>
            <a:off x="5400179" y="0"/>
            <a:ext cx="3240584" cy="5761038"/>
          </a:xfrm>
          <a:prstGeom prst="rect">
            <a:avLst/>
          </a:prstGeom>
        </p:spPr>
      </p:pic>
      <p:cxnSp>
        <p:nvCxnSpPr>
          <p:cNvPr id="6" name="Connecteur droit 5"/>
          <p:cNvCxnSpPr/>
          <p:nvPr/>
        </p:nvCxnSpPr>
        <p:spPr>
          <a:xfrm>
            <a:off x="324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7" name="Connecteur droit 6"/>
          <p:cNvCxnSpPr/>
          <p:nvPr/>
        </p:nvCxnSpPr>
        <p:spPr>
          <a:xfrm>
            <a:off x="540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77030_1259013039101445_6565110714196456025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963925_1259013512434731_606666316789541438_n.jpg"/>
          <p:cNvPicPr>
            <a:picLocks noChangeAspect="1"/>
          </p:cNvPicPr>
          <p:nvPr/>
        </p:nvPicPr>
        <p:blipFill>
          <a:blip r:embed="rId2" cstate="print"/>
          <a:stretch>
            <a:fillRect/>
          </a:stretch>
        </p:blipFill>
        <p:spPr>
          <a:xfrm>
            <a:off x="1080000" y="0"/>
            <a:ext cx="3240584" cy="5761038"/>
          </a:xfrm>
          <a:prstGeom prst="rect">
            <a:avLst/>
          </a:prstGeom>
        </p:spPr>
      </p:pic>
      <p:pic>
        <p:nvPicPr>
          <p:cNvPr id="3" name="Image 2" descr="495855074_1259013489101400_8661900482717019907_n.jpg"/>
          <p:cNvPicPr>
            <a:picLocks noChangeAspect="1"/>
          </p:cNvPicPr>
          <p:nvPr/>
        </p:nvPicPr>
        <p:blipFill>
          <a:blip r:embed="rId3" cstate="print"/>
          <a:stretch>
            <a:fillRect/>
          </a:stretch>
        </p:blipFill>
        <p:spPr>
          <a:xfrm>
            <a:off x="4320000" y="0"/>
            <a:ext cx="3240584" cy="5761038"/>
          </a:xfrm>
          <a:prstGeom prst="rect">
            <a:avLst/>
          </a:prstGeom>
        </p:spPr>
      </p:pic>
      <p:cxnSp>
        <p:nvCxnSpPr>
          <p:cNvPr id="4" name="Connecteur droit 3"/>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638416_1259013309101418_4412910202351987768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965922_1259012989101450_4877451329414906711_n.jpg"/>
          <p:cNvPicPr>
            <a:picLocks noChangeAspect="1"/>
          </p:cNvPicPr>
          <p:nvPr/>
        </p:nvPicPr>
        <p:blipFill>
          <a:blip r:embed="rId2" cstate="print"/>
          <a:stretch>
            <a:fillRect/>
          </a:stretch>
        </p:blipFill>
        <p:spPr>
          <a:xfrm>
            <a:off x="1080000" y="0"/>
            <a:ext cx="3240584" cy="5761038"/>
          </a:xfrm>
          <a:prstGeom prst="rect">
            <a:avLst/>
          </a:prstGeom>
        </p:spPr>
      </p:pic>
      <p:pic>
        <p:nvPicPr>
          <p:cNvPr id="3" name="Image 2" descr="496645624_1259013332434749_4273850295776366147_n.jpg"/>
          <p:cNvPicPr>
            <a:picLocks noChangeAspect="1"/>
          </p:cNvPicPr>
          <p:nvPr/>
        </p:nvPicPr>
        <p:blipFill>
          <a:blip r:embed="rId3" cstate="print"/>
          <a:stretch>
            <a:fillRect/>
          </a:stretch>
        </p:blipFill>
        <p:spPr>
          <a:xfrm>
            <a:off x="4320000" y="0"/>
            <a:ext cx="3240584" cy="5761038"/>
          </a:xfrm>
          <a:prstGeom prst="rect">
            <a:avLst/>
          </a:prstGeom>
        </p:spPr>
      </p:pic>
      <p:cxnSp>
        <p:nvCxnSpPr>
          <p:cNvPr id="4" name="Connecteur droit 3"/>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14260_1259013099101439_3035240069447099833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7604651_1259013379101411_1333642637819290712_n.jpg"/>
          <p:cNvPicPr>
            <a:picLocks noChangeAspect="1"/>
          </p:cNvPicPr>
          <p:nvPr/>
        </p:nvPicPr>
        <p:blipFill>
          <a:blip r:embed="rId2" cstate="print"/>
          <a:stretch>
            <a:fillRect/>
          </a:stretch>
        </p:blipFill>
        <p:spPr>
          <a:xfrm>
            <a:off x="4320000" y="0"/>
            <a:ext cx="3240584" cy="5761038"/>
          </a:xfrm>
          <a:prstGeom prst="rect">
            <a:avLst/>
          </a:prstGeom>
        </p:spPr>
      </p:pic>
      <p:pic>
        <p:nvPicPr>
          <p:cNvPr id="4" name="Image 3" descr="497687577_1259013145768101_1149187289290252123_n.jpg"/>
          <p:cNvPicPr>
            <a:picLocks noChangeAspect="1"/>
          </p:cNvPicPr>
          <p:nvPr/>
        </p:nvPicPr>
        <p:blipFill>
          <a:blip r:embed="rId3" cstate="print"/>
          <a:stretch>
            <a:fillRect/>
          </a:stretch>
        </p:blipFill>
        <p:spPr>
          <a:xfrm>
            <a:off x="1080000" y="0"/>
            <a:ext cx="3240584" cy="5761038"/>
          </a:xfrm>
          <a:prstGeom prst="rect">
            <a:avLst/>
          </a:prstGeom>
        </p:spPr>
      </p:pic>
      <p:cxnSp>
        <p:nvCxnSpPr>
          <p:cNvPr id="5" name="Connecteur droit 4"/>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25486_1259013179101431_9016996468161479035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7516668_1259012925768123_5650017830449434748_n.jpg"/>
          <p:cNvPicPr>
            <a:picLocks noChangeAspect="1"/>
          </p:cNvPicPr>
          <p:nvPr/>
        </p:nvPicPr>
        <p:blipFill>
          <a:blip r:embed="rId2" cstate="print"/>
          <a:stretch>
            <a:fillRect/>
          </a:stretch>
        </p:blipFill>
        <p:spPr>
          <a:xfrm>
            <a:off x="4320000" y="0"/>
            <a:ext cx="3240584" cy="5761038"/>
          </a:xfrm>
          <a:prstGeom prst="rect">
            <a:avLst/>
          </a:prstGeom>
        </p:spPr>
      </p:pic>
      <p:pic>
        <p:nvPicPr>
          <p:cNvPr id="5" name="Image 4" descr="497690788_1259012959101453_1034659444667043141_n.jpg"/>
          <p:cNvPicPr>
            <a:picLocks noChangeAspect="1"/>
          </p:cNvPicPr>
          <p:nvPr/>
        </p:nvPicPr>
        <p:blipFill>
          <a:blip r:embed="rId3" cstate="print"/>
          <a:stretch>
            <a:fillRect/>
          </a:stretch>
        </p:blipFill>
        <p:spPr>
          <a:xfrm>
            <a:off x="1080000" y="0"/>
            <a:ext cx="3240584" cy="5761038"/>
          </a:xfrm>
          <a:prstGeom prst="rect">
            <a:avLst/>
          </a:prstGeom>
        </p:spPr>
      </p:pic>
      <p:cxnSp>
        <p:nvCxnSpPr>
          <p:cNvPr id="6" name="Connecteur droit 5"/>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14263_1259013215768094_1654751502347014206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792813_1259011292434953_6033244964779648066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730602_1259011775768238_3131808266964283291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710306_1259011735768242_1081464290763216054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841528_1259012589101490_1997613791296623446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67829_1259011452434937_774661411669635939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677592_1259011395768276_3639008152712795816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628065_1259014052434677_8353006426235662103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702509_1259014015768014_115774428169541717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15256_1259014102434672_2132592591854117607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955573_1259012495768166_7691266784078855465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61168_1259012179101531_6129368307948717650_n.jpg"/>
          <p:cNvPicPr>
            <a:picLocks noChangeAspect="1"/>
          </p:cNvPicPr>
          <p:nvPr/>
        </p:nvPicPr>
        <p:blipFill>
          <a:blip r:embed="rId2" cstate="print"/>
          <a:stretch>
            <a:fillRect/>
          </a:stretch>
        </p:blipFill>
        <p:spPr>
          <a:xfrm>
            <a:off x="1080000" y="0"/>
            <a:ext cx="3240584" cy="5761038"/>
          </a:xfrm>
          <a:prstGeom prst="rect">
            <a:avLst/>
          </a:prstGeom>
        </p:spPr>
      </p:pic>
      <p:pic>
        <p:nvPicPr>
          <p:cNvPr id="3" name="Image 2" descr="497671156_1259013235768092_2489659948311413430_n.jpg"/>
          <p:cNvPicPr>
            <a:picLocks noChangeAspect="1"/>
          </p:cNvPicPr>
          <p:nvPr/>
        </p:nvPicPr>
        <p:blipFill>
          <a:blip r:embed="rId3" cstate="print"/>
          <a:stretch>
            <a:fillRect/>
          </a:stretch>
        </p:blipFill>
        <p:spPr>
          <a:xfrm>
            <a:off x="4320000" y="0"/>
            <a:ext cx="3240584" cy="5761038"/>
          </a:xfrm>
          <a:prstGeom prst="rect">
            <a:avLst/>
          </a:prstGeom>
        </p:spPr>
      </p:pic>
      <p:cxnSp>
        <p:nvCxnSpPr>
          <p:cNvPr id="4" name="Connecteur droit 3"/>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43281_1259011882434894_7030044802793057918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777604_1259012035768212_7351890291506639472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44812_1259011845768231_8514366193117109448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649432_1259012632434819_4234477799652041442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613522_1259012549101494_4718798195300816933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84480_1259012562434826_8929853081420030940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21951_1259012462434836_6644778026735168313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965699_1259013789101370_523259969416077505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5739530_1259012232434859_7603281826323824495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616303_1259012429101506_4119928865038931381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20896_1259013669101382_3908214652344754141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81924_1259013642434718_7880050034247685705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3" name="ZoneTexte 2"/>
          <p:cNvSpPr txBox="1"/>
          <p:nvPr/>
        </p:nvSpPr>
        <p:spPr>
          <a:xfrm rot="-120000">
            <a:off x="3600000" y="4824000"/>
            <a:ext cx="1844335" cy="647367"/>
          </a:xfrm>
          <a:prstGeom prst="rect">
            <a:avLst/>
          </a:prstGeom>
          <a:noFill/>
        </p:spPr>
        <p:txBody>
          <a:bodyPr wrap="none" lIns="101956" tIns="50977" rIns="101956" bIns="50977" rtlCol="0">
            <a:spAutoFit/>
          </a:bodyPr>
          <a:lstStyle/>
          <a:p>
            <a:pPr defTabSz="917612"/>
            <a:r>
              <a:rPr lang="fr-FR" sz="3500" b="1" dirty="0">
                <a:ln w="19050">
                  <a:solidFill>
                    <a:srgbClr val="F79646">
                      <a:lumMod val="50000"/>
                    </a:srgbClr>
                  </a:solidFill>
                </a:ln>
                <a:solidFill>
                  <a:prstClr val="white"/>
                </a:solidFill>
                <a:latin typeface="Franklin Gothic Medium" pitchFamily="34" charset="0"/>
              </a:rPr>
              <a:t>Création</a:t>
            </a:r>
          </a:p>
        </p:txBody>
      </p:sp>
      <p:sp>
        <p:nvSpPr>
          <p:cNvPr id="4" name="Étoile à 12 branches 3"/>
          <p:cNvSpPr>
            <a:spLocks/>
          </p:cNvSpPr>
          <p:nvPr/>
        </p:nvSpPr>
        <p:spPr>
          <a:xfrm>
            <a:off x="5832000" y="4914000"/>
            <a:ext cx="1647064" cy="39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956" tIns="50977" rIns="101956" bIns="50977" rtlCol="0" anchor="ctr"/>
          <a:lstStyle/>
          <a:p>
            <a:pPr algn="ctr" defTabSz="917612"/>
            <a:r>
              <a:rPr lang="fr-FR" sz="1300" smtClean="0">
                <a:solidFill>
                  <a:srgbClr val="FF0000"/>
                </a:solidFill>
                <a:latin typeface="Rockwell" pitchFamily="18" charset="0"/>
              </a:rPr>
              <a:t>2482</a:t>
            </a:r>
            <a:endParaRPr lang="fr-FR" sz="1300" dirty="0">
              <a:solidFill>
                <a:srgbClr val="FF0000"/>
              </a:solidFill>
              <a:latin typeface="Rockwell" pitchFamily="18" charset="0"/>
            </a:endParaRPr>
          </a:p>
        </p:txBody>
      </p:sp>
      <p:sp>
        <p:nvSpPr>
          <p:cNvPr id="11" name="ZoneTexte 10"/>
          <p:cNvSpPr txBox="1">
            <a:spLocks noChangeAspect="1"/>
          </p:cNvSpPr>
          <p:nvPr/>
        </p:nvSpPr>
        <p:spPr>
          <a:xfrm rot="-240000">
            <a:off x="936005" y="2160439"/>
            <a:ext cx="1726039" cy="647367"/>
          </a:xfrm>
          <a:prstGeom prst="rect">
            <a:avLst/>
          </a:prstGeom>
          <a:noFill/>
        </p:spPr>
        <p:txBody>
          <a:bodyPr wrap="none" lIns="101956" tIns="50977" rIns="101956" bIns="50977" rtlCol="0">
            <a:spAutoFit/>
          </a:bodyPr>
          <a:lstStyle/>
          <a:p>
            <a:pPr defTabSz="917612"/>
            <a:r>
              <a:rPr lang="fr-FR" sz="3500" b="1" dirty="0">
                <a:ln w="19050">
                  <a:solidFill>
                    <a:srgbClr val="F79646">
                      <a:lumMod val="50000"/>
                    </a:srgbClr>
                  </a:solidFill>
                </a:ln>
                <a:solidFill>
                  <a:prstClr val="white"/>
                </a:solidFill>
                <a:latin typeface="Franklin Gothic Medium" pitchFamily="34" charset="0"/>
              </a:rPr>
              <a:t>Internet</a:t>
            </a:r>
            <a:endParaRPr lang="fr-FR" sz="4000" b="1" dirty="0">
              <a:ln w="19050">
                <a:solidFill>
                  <a:srgbClr val="F79646">
                    <a:lumMod val="50000"/>
                  </a:srgbClr>
                </a:solidFill>
              </a:ln>
              <a:solidFill>
                <a:prstClr val="white"/>
              </a:solidFill>
              <a:latin typeface="Franklin Gothic Medium" pitchFamily="34" charset="0"/>
            </a:endParaRPr>
          </a:p>
        </p:txBody>
      </p:sp>
      <p:sp>
        <p:nvSpPr>
          <p:cNvPr id="5" name="ZoneTexte 4"/>
          <p:cNvSpPr txBox="1"/>
          <p:nvPr/>
        </p:nvSpPr>
        <p:spPr>
          <a:xfrm rot="60000">
            <a:off x="5832549" y="432247"/>
            <a:ext cx="975345" cy="303004"/>
          </a:xfrm>
          <a:prstGeom prst="rect">
            <a:avLst/>
          </a:prstGeom>
          <a:noFill/>
        </p:spPr>
        <p:txBody>
          <a:bodyPr wrap="none" lIns="101956" tIns="50977" rIns="101956" bIns="50977" rtlCol="0">
            <a:spAutoFit/>
          </a:bodyPr>
          <a:lstStyle/>
          <a:p>
            <a:pPr defTabSz="917612"/>
            <a:r>
              <a:rPr lang="fr-FR" sz="1300" b="1" dirty="0" smtClean="0">
                <a:solidFill>
                  <a:srgbClr val="FF0000"/>
                </a:solidFill>
              </a:rPr>
              <a:t>23.05.2025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6000" y="3564000"/>
            <a:ext cx="1808910" cy="900000"/>
          </a:xfrm>
          <a:prstGeom prst="rect">
            <a:avLst/>
          </a:prstGeom>
          <a:noFill/>
          <a:ln w="9525">
            <a:noFill/>
          </a:ln>
        </p:spPr>
      </p:pic>
      <p:pic>
        <p:nvPicPr>
          <p:cNvPr id="12" name="Image 11" descr="p1camera-1298800_960_720.png"/>
          <p:cNvPicPr>
            <a:picLocks noChangeAspect="1"/>
          </p:cNvPicPr>
          <p:nvPr/>
        </p:nvPicPr>
        <p:blipFill>
          <a:blip r:embed="rId4" cstate="print"/>
          <a:stretch>
            <a:fillRect/>
          </a:stretch>
        </p:blipFill>
        <p:spPr>
          <a:xfrm rot="300000" flipH="1">
            <a:off x="1764000" y="3384000"/>
            <a:ext cx="2806473" cy="1620000"/>
          </a:xfrm>
          <a:prstGeom prst="rect">
            <a:avLst/>
          </a:prstGeom>
        </p:spPr>
      </p:pic>
      <p:pic>
        <p:nvPicPr>
          <p:cNvPr id="14" name="Image 13" descr="2446956.png"/>
          <p:cNvPicPr>
            <a:picLocks noChangeAspect="1"/>
          </p:cNvPicPr>
          <p:nvPr/>
        </p:nvPicPr>
        <p:blipFill>
          <a:blip r:embed="rId5" cstate="print"/>
          <a:stretch>
            <a:fillRect/>
          </a:stretch>
        </p:blipFill>
        <p:spPr>
          <a:xfrm rot="-60000">
            <a:off x="3096245" y="1584375"/>
            <a:ext cx="757843" cy="673006"/>
          </a:xfrm>
          <a:prstGeom prst="rect">
            <a:avLst/>
          </a:prstGeom>
        </p:spPr>
      </p:pic>
      <p:sp>
        <p:nvSpPr>
          <p:cNvPr id="13" name="Ellipse 12"/>
          <p:cNvSpPr>
            <a:spLocks noChangeAspect="1"/>
          </p:cNvSpPr>
          <p:nvPr/>
        </p:nvSpPr>
        <p:spPr>
          <a:xfrm>
            <a:off x="7020000" y="954000"/>
            <a:ext cx="1440000" cy="1440000"/>
          </a:xfrm>
          <a:prstGeom prst="ellipse">
            <a:avLst/>
          </a:prstGeom>
          <a:blipFill>
            <a:blip r:embed="rId6" cstate="print"/>
            <a:stretch>
              <a:fillRect/>
            </a:stretch>
          </a:blip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6" name="ZoneTexte 15"/>
          <p:cNvSpPr txBox="1"/>
          <p:nvPr/>
        </p:nvSpPr>
        <p:spPr>
          <a:xfrm rot="60000">
            <a:off x="143917" y="144000"/>
            <a:ext cx="4896544" cy="1180168"/>
          </a:xfrm>
          <a:prstGeom prst="rect">
            <a:avLst/>
          </a:prstGeom>
          <a:noFill/>
        </p:spPr>
        <p:txBody>
          <a:bodyPr wrap="square" lIns="101956" tIns="50977" rIns="101956" bIns="50977" rtlCol="0">
            <a:spAutoFit/>
          </a:bodyPr>
          <a:lstStyle/>
          <a:p>
            <a:pPr algn="ctr" defTabSz="917612"/>
            <a:r>
              <a:rPr lang="en-US" sz="3500" b="1" dirty="0" err="1">
                <a:ln w="19050">
                  <a:solidFill>
                    <a:srgbClr val="F79646">
                      <a:lumMod val="50000"/>
                    </a:srgbClr>
                  </a:solidFill>
                </a:ln>
                <a:solidFill>
                  <a:prstClr val="white"/>
                </a:solidFill>
                <a:latin typeface="Franklin Gothic Medium" pitchFamily="34" charset="0"/>
              </a:rPr>
              <a:t>Kitaro</a:t>
            </a:r>
            <a:r>
              <a:rPr lang="en-US" sz="3500" b="1" dirty="0">
                <a:ln w="19050">
                  <a:solidFill>
                    <a:srgbClr val="F79646">
                      <a:lumMod val="50000"/>
                    </a:srgbClr>
                  </a:solidFill>
                </a:ln>
                <a:solidFill>
                  <a:prstClr val="white"/>
                </a:solidFill>
                <a:latin typeface="Franklin Gothic Medium" pitchFamily="34" charset="0"/>
              </a:rPr>
              <a:t>  </a:t>
            </a:r>
            <a:r>
              <a:rPr lang="en-US" sz="3500" b="1" dirty="0" smtClean="0">
                <a:ln w="19050">
                  <a:solidFill>
                    <a:srgbClr val="F79646">
                      <a:lumMod val="50000"/>
                    </a:srgbClr>
                  </a:solidFill>
                </a:ln>
                <a:solidFill>
                  <a:prstClr val="white"/>
                </a:solidFill>
                <a:latin typeface="Franklin Gothic Medium" pitchFamily="34" charset="0"/>
              </a:rPr>
              <a:t> </a:t>
            </a:r>
          </a:p>
          <a:p>
            <a:pPr algn="ctr" defTabSz="917612"/>
            <a:r>
              <a:rPr lang="en-US" sz="3500" b="1" dirty="0" smtClean="0">
                <a:ln w="19050">
                  <a:solidFill>
                    <a:srgbClr val="F79646">
                      <a:lumMod val="50000"/>
                    </a:srgbClr>
                  </a:solidFill>
                </a:ln>
                <a:solidFill>
                  <a:prstClr val="white"/>
                </a:solidFill>
                <a:latin typeface="Franklin Gothic Medium" pitchFamily="34" charset="0"/>
              </a:rPr>
              <a:t>Journey  To  A  Fantasy</a:t>
            </a:r>
            <a:endParaRPr lang="fr-FR" sz="3500" b="1" dirty="0">
              <a:ln w="19050">
                <a:solidFill>
                  <a:srgbClr val="F79646">
                    <a:lumMod val="50000"/>
                  </a:srgbClr>
                </a:solidFill>
              </a:ln>
              <a:solidFill>
                <a:prstClr val="white"/>
              </a:solidFill>
              <a:latin typeface="Franklin Gothic Medium"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3"/>
                                        </p:tgtEl>
                                        <p:attrNameLst>
                                          <p:attrName>style.visibility</p:attrName>
                                        </p:attrNameLst>
                                      </p:cBhvr>
                                      <p:to>
                                        <p:strVal val="visible"/>
                                      </p:to>
                                    </p:set>
                                    <p:anim to="" calcmode="lin" valueType="num">
                                      <p:cBhvr>
                                        <p:cTn id="15" dur="1" fill="hold"/>
                                        <p:tgtEl>
                                          <p:spTgt spid="13"/>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6"/>
                                        </p:tgtEl>
                                        <p:attrNameLst>
                                          <p:attrName>style.visibility</p:attrName>
                                        </p:attrNameLst>
                                      </p:cBhvr>
                                      <p:to>
                                        <p:strVal val="visible"/>
                                      </p:to>
                                    </p:set>
                                    <p:anim to="" calcmode="lin" valueType="num">
                                      <p:cBhvr>
                                        <p:cTn id="19" dur="1" fill="hold"/>
                                        <p:tgtEl>
                                          <p:spTgt spid="16"/>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5"/>
                                        </p:tgtEl>
                                        <p:attrNameLst>
                                          <p:attrName>style.visibility</p:attrName>
                                        </p:attrNameLst>
                                      </p:cBhvr>
                                      <p:to>
                                        <p:strVal val="visible"/>
                                      </p:to>
                                    </p:set>
                                    <p:anim to="" calcmode="lin" valueType="num">
                                      <p:cBhvr>
                                        <p:cTn id="39"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1" grpId="0"/>
      <p:bldP spid="5" grpId="0"/>
      <p:bldP spid="13" grpId="0" animBg="1"/>
      <p:bldP spid="16"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8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331</TotalTime>
  <Words>146</Words>
  <Application>Microsoft Office PowerPoint</Application>
  <PresentationFormat>Personnalisé</PresentationFormat>
  <Paragraphs>38</Paragraphs>
  <Slides>41</Slides>
  <Notes>1</Notes>
  <HiddenSlides>0</HiddenSlides>
  <MMClips>1</MMClips>
  <ScaleCrop>false</ScaleCrop>
  <HeadingPairs>
    <vt:vector size="4" baseType="variant">
      <vt:variant>
        <vt:lpstr>Thème</vt:lpstr>
      </vt:variant>
      <vt:variant>
        <vt:i4>3</vt:i4>
      </vt:variant>
      <vt:variant>
        <vt:lpstr>Titres des diapositives</vt:lpstr>
      </vt:variant>
      <vt:variant>
        <vt:i4>41</vt:i4>
      </vt:variant>
    </vt:vector>
  </HeadingPairs>
  <TitlesOfParts>
    <vt:vector size="44" baseType="lpstr">
      <vt:lpstr>Thème Office</vt:lpstr>
      <vt:lpstr>64_Thème Office</vt:lpstr>
      <vt:lpstr>82_Thème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43</cp:revision>
  <dcterms:created xsi:type="dcterms:W3CDTF">2025-05-22T17:38:17Z</dcterms:created>
  <dcterms:modified xsi:type="dcterms:W3CDTF">2025-05-23T19:23:42Z</dcterms:modified>
</cp:coreProperties>
</file>