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46"/>
  </p:notesMasterIdLst>
  <p:sldIdLst>
    <p:sldId id="256" r:id="rId4"/>
    <p:sldId id="295" r:id="rId5"/>
    <p:sldId id="296" r:id="rId6"/>
    <p:sldId id="297" r:id="rId7"/>
    <p:sldId id="261" r:id="rId8"/>
    <p:sldId id="259" r:id="rId9"/>
    <p:sldId id="260" r:id="rId10"/>
    <p:sldId id="262" r:id="rId11"/>
    <p:sldId id="263" r:id="rId12"/>
    <p:sldId id="264" r:id="rId13"/>
    <p:sldId id="265" r:id="rId14"/>
    <p:sldId id="266" r:id="rId15"/>
    <p:sldId id="267" r:id="rId16"/>
    <p:sldId id="269" r:id="rId17"/>
    <p:sldId id="270" r:id="rId18"/>
    <p:sldId id="271" r:id="rId19"/>
    <p:sldId id="272" r:id="rId20"/>
    <p:sldId id="273" r:id="rId21"/>
    <p:sldId id="274" r:id="rId22"/>
    <p:sldId id="275" r:id="rId23"/>
    <p:sldId id="276" r:id="rId24"/>
    <p:sldId id="277" r:id="rId25"/>
    <p:sldId id="278" r:id="rId26"/>
    <p:sldId id="279" r:id="rId27"/>
    <p:sldId id="268"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58" r:id="rId44"/>
    <p:sldId id="257" r:id="rId45"/>
  </p:sldIdLst>
  <p:sldSz cx="8640763" cy="5761038"/>
  <p:notesSz cx="6858000" cy="9144000"/>
  <p:defaultText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defaultTextStyle>
  <p:modifyVerifier cryptProviderType="rsaFull" cryptAlgorithmClass="hash" cryptAlgorithmType="typeAny" cryptAlgorithmSid="4" spinCount="100000" saltData="CAziaI+YdDsX1xnH5iAKCg==" hashData="nlZjkrIKAgSaHHwyqDQ9ewfaSDU="/>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1" d="100"/>
          <a:sy n="91" d="100"/>
        </p:scale>
        <p:origin x="-518" y="-86"/>
      </p:cViewPr>
      <p:guideLst>
        <p:guide orient="horz" pos="1815"/>
        <p:guide pos="2722"/>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13299F9-B75D-41B2-9F98-DE0786ED7592}" type="datetimeFigureOut">
              <a:rPr lang="fr-FR" smtClean="0"/>
              <a:pPr/>
              <a:t>23/05/2025</a:t>
            </a:fld>
            <a:endParaRPr lang="fr-FR"/>
          </a:p>
        </p:txBody>
      </p:sp>
      <p:sp>
        <p:nvSpPr>
          <p:cNvPr id="4" name="Espace réservé de l'image des diapositives 3"/>
          <p:cNvSpPr>
            <a:spLocks noGrp="1" noRot="1" noChangeAspect="1"/>
          </p:cNvSpPr>
          <p:nvPr>
            <p:ph type="sldImg" idx="2"/>
          </p:nvPr>
        </p:nvSpPr>
        <p:spPr>
          <a:xfrm>
            <a:off x="858838" y="685800"/>
            <a:ext cx="5140325"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68D3AA6-61A9-404D-920D-AE3902172A69}"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822960" rtl="0" eaLnBrk="1" latinLnBrk="0" hangingPunct="1">
      <a:defRPr sz="1100" kern="1200">
        <a:solidFill>
          <a:schemeClr val="tx1"/>
        </a:solidFill>
        <a:latin typeface="+mn-lt"/>
        <a:ea typeface="+mn-ea"/>
        <a:cs typeface="+mn-cs"/>
      </a:defRPr>
    </a:lvl1pPr>
    <a:lvl2pPr marL="411480" algn="l" defTabSz="822960" rtl="0" eaLnBrk="1" latinLnBrk="0" hangingPunct="1">
      <a:defRPr sz="1100" kern="1200">
        <a:solidFill>
          <a:schemeClr val="tx1"/>
        </a:solidFill>
        <a:latin typeface="+mn-lt"/>
        <a:ea typeface="+mn-ea"/>
        <a:cs typeface="+mn-cs"/>
      </a:defRPr>
    </a:lvl2pPr>
    <a:lvl3pPr marL="822960" algn="l" defTabSz="822960" rtl="0" eaLnBrk="1" latinLnBrk="0" hangingPunct="1">
      <a:defRPr sz="1100" kern="1200">
        <a:solidFill>
          <a:schemeClr val="tx1"/>
        </a:solidFill>
        <a:latin typeface="+mn-lt"/>
        <a:ea typeface="+mn-ea"/>
        <a:cs typeface="+mn-cs"/>
      </a:defRPr>
    </a:lvl3pPr>
    <a:lvl4pPr marL="1234440" algn="l" defTabSz="822960" rtl="0" eaLnBrk="1" latinLnBrk="0" hangingPunct="1">
      <a:defRPr sz="1100" kern="1200">
        <a:solidFill>
          <a:schemeClr val="tx1"/>
        </a:solidFill>
        <a:latin typeface="+mn-lt"/>
        <a:ea typeface="+mn-ea"/>
        <a:cs typeface="+mn-cs"/>
      </a:defRPr>
    </a:lvl4pPr>
    <a:lvl5pPr marL="1645920" algn="l" defTabSz="822960" rtl="0" eaLnBrk="1" latinLnBrk="0" hangingPunct="1">
      <a:defRPr sz="1100" kern="1200">
        <a:solidFill>
          <a:schemeClr val="tx1"/>
        </a:solidFill>
        <a:latin typeface="+mn-lt"/>
        <a:ea typeface="+mn-ea"/>
        <a:cs typeface="+mn-cs"/>
      </a:defRPr>
    </a:lvl5pPr>
    <a:lvl6pPr marL="2057400" algn="l" defTabSz="822960" rtl="0" eaLnBrk="1" latinLnBrk="0" hangingPunct="1">
      <a:defRPr sz="1100" kern="1200">
        <a:solidFill>
          <a:schemeClr val="tx1"/>
        </a:solidFill>
        <a:latin typeface="+mn-lt"/>
        <a:ea typeface="+mn-ea"/>
        <a:cs typeface="+mn-cs"/>
      </a:defRPr>
    </a:lvl6pPr>
    <a:lvl7pPr marL="2468880" algn="l" defTabSz="822960" rtl="0" eaLnBrk="1" latinLnBrk="0" hangingPunct="1">
      <a:defRPr sz="1100" kern="1200">
        <a:solidFill>
          <a:schemeClr val="tx1"/>
        </a:solidFill>
        <a:latin typeface="+mn-lt"/>
        <a:ea typeface="+mn-ea"/>
        <a:cs typeface="+mn-cs"/>
      </a:defRPr>
    </a:lvl7pPr>
    <a:lvl8pPr marL="2880360" algn="l" defTabSz="822960" rtl="0" eaLnBrk="1" latinLnBrk="0" hangingPunct="1">
      <a:defRPr sz="1100" kern="1200">
        <a:solidFill>
          <a:schemeClr val="tx1"/>
        </a:solidFill>
        <a:latin typeface="+mn-lt"/>
        <a:ea typeface="+mn-ea"/>
        <a:cs typeface="+mn-cs"/>
      </a:defRPr>
    </a:lvl8pPr>
    <a:lvl9pPr marL="3291840" algn="l" defTabSz="822960"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858838" y="685800"/>
            <a:ext cx="5140325"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8EDA977D-B3EE-4D06-950F-96BDD6F217AA}" type="slidenum">
              <a:rPr lang="fr-FR" smtClean="0">
                <a:solidFill>
                  <a:prstClr val="black"/>
                </a:solidFill>
              </a:rPr>
              <a:pPr/>
              <a:t>1</a:t>
            </a:fld>
            <a:endParaRPr lang="fr-FR">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7" y="1789656"/>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11480" indent="0" algn="ctr">
              <a:buNone/>
              <a:defRPr>
                <a:solidFill>
                  <a:schemeClr val="tx1">
                    <a:tint val="75000"/>
                  </a:schemeClr>
                </a:solidFill>
              </a:defRPr>
            </a:lvl2pPr>
            <a:lvl3pPr marL="822960" indent="0" algn="ctr">
              <a:buNone/>
              <a:defRPr>
                <a:solidFill>
                  <a:schemeClr val="tx1">
                    <a:tint val="75000"/>
                  </a:schemeClr>
                </a:solidFill>
              </a:defRPr>
            </a:lvl3pPr>
            <a:lvl4pPr marL="1234440" indent="0" algn="ctr">
              <a:buNone/>
              <a:defRPr>
                <a:solidFill>
                  <a:schemeClr val="tx1">
                    <a:tint val="75000"/>
                  </a:schemeClr>
                </a:solidFill>
              </a:defRPr>
            </a:lvl4pPr>
            <a:lvl5pPr marL="1645920" indent="0" algn="ctr">
              <a:buNone/>
              <a:defRPr>
                <a:solidFill>
                  <a:schemeClr val="tx1">
                    <a:tint val="75000"/>
                  </a:schemeClr>
                </a:solidFill>
              </a:defRPr>
            </a:lvl5pPr>
            <a:lvl6pPr marL="2057400" indent="0" algn="ctr">
              <a:buNone/>
              <a:defRPr>
                <a:solidFill>
                  <a:schemeClr val="tx1">
                    <a:tint val="75000"/>
                  </a:schemeClr>
                </a:solidFill>
              </a:defRPr>
            </a:lvl6pPr>
            <a:lvl7pPr marL="2468880" indent="0" algn="ctr">
              <a:buNone/>
              <a:defRPr>
                <a:solidFill>
                  <a:schemeClr val="tx1">
                    <a:tint val="75000"/>
                  </a:schemeClr>
                </a:solidFill>
              </a:defRPr>
            </a:lvl7pPr>
            <a:lvl8pPr marL="2880360" indent="0" algn="ctr">
              <a:buNone/>
              <a:defRPr>
                <a:solidFill>
                  <a:schemeClr val="tx1">
                    <a:tint val="75000"/>
                  </a:schemeClr>
                </a:solidFill>
              </a:defRPr>
            </a:lvl8pPr>
            <a:lvl9pPr marL="329184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01"/>
            <a:ext cx="7344649" cy="1144206"/>
          </a:xfrm>
        </p:spPr>
        <p:txBody>
          <a:bodyPr anchor="t"/>
          <a:lstStyle>
            <a:lvl1pPr algn="l">
              <a:defRPr sz="36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74"/>
            <a:ext cx="7344649" cy="1260227"/>
          </a:xfrm>
        </p:spPr>
        <p:txBody>
          <a:bodyPr anchor="b"/>
          <a:lstStyle>
            <a:lvl1pPr marL="0" indent="0">
              <a:buNone/>
              <a:defRPr sz="1800">
                <a:solidFill>
                  <a:schemeClr val="tx1">
                    <a:tint val="75000"/>
                  </a:schemeClr>
                </a:solidFill>
              </a:defRPr>
            </a:lvl1pPr>
            <a:lvl2pPr marL="411480" indent="0">
              <a:buNone/>
              <a:defRPr sz="1600">
                <a:solidFill>
                  <a:schemeClr val="tx1">
                    <a:tint val="75000"/>
                  </a:schemeClr>
                </a:solidFill>
              </a:defRPr>
            </a:lvl2pPr>
            <a:lvl3pPr marL="822960" indent="0">
              <a:buNone/>
              <a:defRPr sz="1400">
                <a:solidFill>
                  <a:schemeClr val="tx1">
                    <a:tint val="75000"/>
                  </a:schemeClr>
                </a:solidFill>
              </a:defRPr>
            </a:lvl3pPr>
            <a:lvl4pPr marL="1234440" indent="0">
              <a:buNone/>
              <a:defRPr sz="1300">
                <a:solidFill>
                  <a:schemeClr val="tx1">
                    <a:tint val="75000"/>
                  </a:schemeClr>
                </a:solidFill>
              </a:defRPr>
            </a:lvl4pPr>
            <a:lvl5pPr marL="1645920" indent="0">
              <a:buNone/>
              <a:defRPr sz="1300">
                <a:solidFill>
                  <a:schemeClr val="tx1">
                    <a:tint val="75000"/>
                  </a:schemeClr>
                </a:solidFill>
              </a:defRPr>
            </a:lvl5pPr>
            <a:lvl6pPr marL="2057400" indent="0">
              <a:buNone/>
              <a:defRPr sz="1300">
                <a:solidFill>
                  <a:schemeClr val="tx1">
                    <a:tint val="75000"/>
                  </a:schemeClr>
                </a:solidFill>
              </a:defRPr>
            </a:lvl6pPr>
            <a:lvl7pPr marL="2468880" indent="0">
              <a:buNone/>
              <a:defRPr sz="1300">
                <a:solidFill>
                  <a:schemeClr val="tx1">
                    <a:tint val="75000"/>
                  </a:schemeClr>
                </a:solidFill>
              </a:defRPr>
            </a:lvl7pPr>
            <a:lvl8pPr marL="2880360" indent="0">
              <a:buNone/>
              <a:defRPr sz="1300">
                <a:solidFill>
                  <a:schemeClr val="tx1">
                    <a:tint val="75000"/>
                  </a:schemeClr>
                </a:solidFill>
              </a:defRPr>
            </a:lvl8pPr>
            <a:lvl9pPr marL="3291840" indent="0">
              <a:buNone/>
              <a:defRPr sz="13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243"/>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88" y="1344243"/>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66"/>
            <a:ext cx="3817838"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88" y="1289566"/>
            <a:ext cx="3819337"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88" y="1826996"/>
            <a:ext cx="3819337"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39" y="229375"/>
            <a:ext cx="2842751" cy="976176"/>
          </a:xfrm>
        </p:spPr>
        <p:txBody>
          <a:bodyPr anchor="b"/>
          <a:lstStyle>
            <a:lvl1pPr algn="l">
              <a:defRPr sz="18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39" y="1205551"/>
            <a:ext cx="2842751" cy="3940710"/>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7"/>
            <a:ext cx="5184458" cy="476086"/>
          </a:xfrm>
        </p:spPr>
        <p:txBody>
          <a:bodyPr anchor="b"/>
          <a:lstStyle>
            <a:lvl1pPr algn="l">
              <a:defRPr sz="18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2900"/>
            </a:lvl1pPr>
            <a:lvl2pPr marL="411480" indent="0">
              <a:buNone/>
              <a:defRPr sz="2500"/>
            </a:lvl2pPr>
            <a:lvl3pPr marL="822960" indent="0">
              <a:buNone/>
              <a:defRPr sz="2200"/>
            </a:lvl3pPr>
            <a:lvl4pPr marL="1234440" indent="0">
              <a:buNone/>
              <a:defRPr sz="1800"/>
            </a:lvl4pPr>
            <a:lvl5pPr marL="1645920" indent="0">
              <a:buNone/>
              <a:defRPr sz="1800"/>
            </a:lvl5pPr>
            <a:lvl6pPr marL="2057400" indent="0">
              <a:buNone/>
              <a:defRPr sz="1800"/>
            </a:lvl6pPr>
            <a:lvl7pPr marL="2468880" indent="0">
              <a:buNone/>
              <a:defRPr sz="1800"/>
            </a:lvl7pPr>
            <a:lvl8pPr marL="2880360" indent="0">
              <a:buNone/>
              <a:defRPr sz="1800"/>
            </a:lvl8pPr>
            <a:lvl9pPr marL="3291840" indent="0">
              <a:buNone/>
              <a:defRPr sz="18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921023" y="193369"/>
            <a:ext cx="1836162" cy="4130077"/>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08036" y="193369"/>
            <a:ext cx="5368975" cy="4130077"/>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097D600-A8CA-4850-BEBC-14186DE7032A}" type="datetimeFigureOut">
              <a:rPr lang="fr-FR" smtClean="0"/>
              <a:pPr/>
              <a:t>23/05/2025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9FBF32D-8ECA-456C-AEA8-F5AC82B2159B}" type="slidenum">
              <a:rPr lang="fr-FR" smtClean="0"/>
              <a:pPr/>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8" y="1790298"/>
            <a:ext cx="7344648" cy="123489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97" y="3264708"/>
            <a:ext cx="6048535" cy="1472265"/>
          </a:xfrm>
        </p:spPr>
        <p:txBody>
          <a:bodyPr/>
          <a:lstStyle>
            <a:lvl1pPr marL="0" indent="0" algn="ctr">
              <a:buNone/>
              <a:defRPr>
                <a:solidFill>
                  <a:schemeClr val="tx1">
                    <a:tint val="75000"/>
                  </a:schemeClr>
                </a:solidFill>
              </a:defRPr>
            </a:lvl1pPr>
            <a:lvl2pPr marL="473503" indent="0" algn="ctr">
              <a:buNone/>
              <a:defRPr>
                <a:solidFill>
                  <a:schemeClr val="tx1">
                    <a:tint val="75000"/>
                  </a:schemeClr>
                </a:solidFill>
              </a:defRPr>
            </a:lvl2pPr>
            <a:lvl3pPr marL="947004" indent="0" algn="ctr">
              <a:buNone/>
              <a:defRPr>
                <a:solidFill>
                  <a:schemeClr val="tx1">
                    <a:tint val="75000"/>
                  </a:schemeClr>
                </a:solidFill>
              </a:defRPr>
            </a:lvl3pPr>
            <a:lvl4pPr marL="1420499" indent="0" algn="ctr">
              <a:buNone/>
              <a:defRPr>
                <a:solidFill>
                  <a:schemeClr val="tx1">
                    <a:tint val="75000"/>
                  </a:schemeClr>
                </a:solidFill>
              </a:defRPr>
            </a:lvl4pPr>
            <a:lvl5pPr marL="1893996" indent="0" algn="ctr">
              <a:buNone/>
              <a:defRPr>
                <a:solidFill>
                  <a:schemeClr val="tx1">
                    <a:tint val="75000"/>
                  </a:schemeClr>
                </a:solidFill>
              </a:defRPr>
            </a:lvl5pPr>
            <a:lvl6pPr marL="2367499" indent="0" algn="ctr">
              <a:buNone/>
              <a:defRPr>
                <a:solidFill>
                  <a:schemeClr val="tx1">
                    <a:tint val="75000"/>
                  </a:schemeClr>
                </a:solidFill>
              </a:defRPr>
            </a:lvl6pPr>
            <a:lvl7pPr marL="2841001" indent="0" algn="ctr">
              <a:buNone/>
              <a:defRPr>
                <a:solidFill>
                  <a:schemeClr val="tx1">
                    <a:tint val="75000"/>
                  </a:schemeClr>
                </a:solidFill>
              </a:defRPr>
            </a:lvl7pPr>
            <a:lvl8pPr marL="3314501" indent="0" algn="ctr">
              <a:buNone/>
              <a:defRPr>
                <a:solidFill>
                  <a:schemeClr val="tx1">
                    <a:tint val="75000"/>
                  </a:schemeClr>
                </a:solidFill>
              </a:defRPr>
            </a:lvl8pPr>
            <a:lvl9pPr marL="3787997"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4" y="3702194"/>
            <a:ext cx="7344648" cy="1144207"/>
          </a:xfrm>
        </p:spPr>
        <p:txBody>
          <a:bodyPr anchor="t"/>
          <a:lstStyle>
            <a:lvl1pPr algn="l">
              <a:defRPr sz="42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4" y="2441775"/>
            <a:ext cx="7344648" cy="1260227"/>
          </a:xfrm>
        </p:spPr>
        <p:txBody>
          <a:bodyPr anchor="b"/>
          <a:lstStyle>
            <a:lvl1pPr marL="0" indent="0">
              <a:buNone/>
              <a:defRPr sz="2100">
                <a:solidFill>
                  <a:schemeClr val="tx1">
                    <a:tint val="75000"/>
                  </a:schemeClr>
                </a:solidFill>
              </a:defRPr>
            </a:lvl1pPr>
            <a:lvl2pPr marL="473503" indent="0">
              <a:buNone/>
              <a:defRPr sz="1800">
                <a:solidFill>
                  <a:schemeClr val="tx1">
                    <a:tint val="75000"/>
                  </a:schemeClr>
                </a:solidFill>
              </a:defRPr>
            </a:lvl2pPr>
            <a:lvl3pPr marL="947004" indent="0">
              <a:buNone/>
              <a:defRPr sz="1700">
                <a:solidFill>
                  <a:schemeClr val="tx1">
                    <a:tint val="75000"/>
                  </a:schemeClr>
                </a:solidFill>
              </a:defRPr>
            </a:lvl3pPr>
            <a:lvl4pPr marL="1420499" indent="0">
              <a:buNone/>
              <a:defRPr sz="1500">
                <a:solidFill>
                  <a:schemeClr val="tx1">
                    <a:tint val="75000"/>
                  </a:schemeClr>
                </a:solidFill>
              </a:defRPr>
            </a:lvl4pPr>
            <a:lvl5pPr marL="1893996" indent="0">
              <a:buNone/>
              <a:defRPr sz="1500">
                <a:solidFill>
                  <a:schemeClr val="tx1">
                    <a:tint val="75000"/>
                  </a:schemeClr>
                </a:solidFill>
              </a:defRPr>
            </a:lvl5pPr>
            <a:lvl6pPr marL="2367499" indent="0">
              <a:buNone/>
              <a:defRPr sz="1500">
                <a:solidFill>
                  <a:schemeClr val="tx1">
                    <a:tint val="75000"/>
                  </a:schemeClr>
                </a:solidFill>
              </a:defRPr>
            </a:lvl6pPr>
            <a:lvl7pPr marL="2841001" indent="0">
              <a:buNone/>
              <a:defRPr sz="1500">
                <a:solidFill>
                  <a:schemeClr val="tx1">
                    <a:tint val="75000"/>
                  </a:schemeClr>
                </a:solidFill>
              </a:defRPr>
            </a:lvl7pPr>
            <a:lvl8pPr marL="3314501" indent="0">
              <a:buNone/>
              <a:defRPr sz="1500">
                <a:solidFill>
                  <a:schemeClr val="tx1">
                    <a:tint val="75000"/>
                  </a:schemeClr>
                </a:solidFill>
              </a:defRPr>
            </a:lvl8pPr>
            <a:lvl9pPr marL="3787997"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848"/>
            <a:ext cx="3816337"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453" y="1344848"/>
            <a:ext cx="3816337"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101" y="1289575"/>
            <a:ext cx="3817838" cy="537429"/>
          </a:xfrm>
        </p:spPr>
        <p:txBody>
          <a:bodyPr anchor="b"/>
          <a:lstStyle>
            <a:lvl1pPr marL="0" indent="0">
              <a:buNone/>
              <a:defRPr sz="2500" b="1"/>
            </a:lvl1pPr>
            <a:lvl2pPr marL="473503" indent="0">
              <a:buNone/>
              <a:defRPr sz="2100" b="1"/>
            </a:lvl2pPr>
            <a:lvl3pPr marL="947004" indent="0">
              <a:buNone/>
              <a:defRPr sz="1800" b="1"/>
            </a:lvl3pPr>
            <a:lvl4pPr marL="1420499" indent="0">
              <a:buNone/>
              <a:defRPr sz="1700" b="1"/>
            </a:lvl4pPr>
            <a:lvl5pPr marL="1893996" indent="0">
              <a:buNone/>
              <a:defRPr sz="1700" b="1"/>
            </a:lvl5pPr>
            <a:lvl6pPr marL="2367499" indent="0">
              <a:buNone/>
              <a:defRPr sz="1700" b="1"/>
            </a:lvl6pPr>
            <a:lvl7pPr marL="2841001" indent="0">
              <a:buNone/>
              <a:defRPr sz="1700" b="1"/>
            </a:lvl7pPr>
            <a:lvl8pPr marL="3314501" indent="0">
              <a:buNone/>
              <a:defRPr sz="1700" b="1"/>
            </a:lvl8pPr>
            <a:lvl9pPr marL="3787997"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101" y="1827140"/>
            <a:ext cx="3817838"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92" y="1289575"/>
            <a:ext cx="3819338" cy="537429"/>
          </a:xfrm>
        </p:spPr>
        <p:txBody>
          <a:bodyPr anchor="b"/>
          <a:lstStyle>
            <a:lvl1pPr marL="0" indent="0">
              <a:buNone/>
              <a:defRPr sz="2500" b="1"/>
            </a:lvl1pPr>
            <a:lvl2pPr marL="473503" indent="0">
              <a:buNone/>
              <a:defRPr sz="2100" b="1"/>
            </a:lvl2pPr>
            <a:lvl3pPr marL="947004" indent="0">
              <a:buNone/>
              <a:defRPr sz="1800" b="1"/>
            </a:lvl3pPr>
            <a:lvl4pPr marL="1420499" indent="0">
              <a:buNone/>
              <a:defRPr sz="1700" b="1"/>
            </a:lvl4pPr>
            <a:lvl5pPr marL="1893996" indent="0">
              <a:buNone/>
              <a:defRPr sz="1700" b="1"/>
            </a:lvl5pPr>
            <a:lvl6pPr marL="2367499" indent="0">
              <a:buNone/>
              <a:defRPr sz="1700" b="1"/>
            </a:lvl6pPr>
            <a:lvl7pPr marL="2841001" indent="0">
              <a:buNone/>
              <a:defRPr sz="1700" b="1"/>
            </a:lvl7pPr>
            <a:lvl8pPr marL="3314501" indent="0">
              <a:buNone/>
              <a:defRPr sz="1700" b="1"/>
            </a:lvl8pPr>
            <a:lvl9pPr marL="3787997"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92" y="1827140"/>
            <a:ext cx="3819338"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3096" y="229955"/>
            <a:ext cx="2842751" cy="976176"/>
          </a:xfrm>
        </p:spPr>
        <p:txBody>
          <a:bodyPr anchor="b"/>
          <a:lstStyle>
            <a:lvl1pPr algn="l">
              <a:defRPr sz="21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366" y="229507"/>
            <a:ext cx="4830426" cy="4916885"/>
          </a:xfrm>
        </p:spPr>
        <p:txBody>
          <a:bodyPr/>
          <a:lstStyle>
            <a:lvl1pPr>
              <a:defRPr sz="3300"/>
            </a:lvl1pPr>
            <a:lvl2pPr>
              <a:defRPr sz="2900"/>
            </a:lvl2pPr>
            <a:lvl3pPr>
              <a:defRPr sz="25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3096" y="1205634"/>
            <a:ext cx="2842751" cy="3940709"/>
          </a:xfrm>
        </p:spPr>
        <p:txBody>
          <a:bodyPr/>
          <a:lstStyle>
            <a:lvl1pPr marL="0" indent="0">
              <a:buNone/>
              <a:defRPr sz="1500"/>
            </a:lvl1pPr>
            <a:lvl2pPr marL="473503" indent="0">
              <a:buNone/>
              <a:defRPr sz="1300"/>
            </a:lvl2pPr>
            <a:lvl3pPr marL="947004" indent="0">
              <a:buNone/>
              <a:defRPr sz="1100"/>
            </a:lvl3pPr>
            <a:lvl4pPr marL="1420499" indent="0">
              <a:buNone/>
              <a:defRPr sz="1000"/>
            </a:lvl4pPr>
            <a:lvl5pPr marL="1893996" indent="0">
              <a:buNone/>
              <a:defRPr sz="1000"/>
            </a:lvl5pPr>
            <a:lvl6pPr marL="2367499" indent="0">
              <a:buNone/>
              <a:defRPr sz="1000"/>
            </a:lvl6pPr>
            <a:lvl7pPr marL="2841001" indent="0">
              <a:buNone/>
              <a:defRPr sz="1000"/>
            </a:lvl7pPr>
            <a:lvl8pPr marL="3314501" indent="0">
              <a:buNone/>
              <a:defRPr sz="1000"/>
            </a:lvl8pPr>
            <a:lvl9pPr marL="3787997"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85" y="4032855"/>
            <a:ext cx="5184458" cy="476086"/>
          </a:xfrm>
        </p:spPr>
        <p:txBody>
          <a:bodyPr anchor="b"/>
          <a:lstStyle>
            <a:lvl1pPr algn="l">
              <a:defRPr sz="21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85" y="515483"/>
            <a:ext cx="5184458" cy="3456623"/>
          </a:xfrm>
        </p:spPr>
        <p:txBody>
          <a:bodyPr/>
          <a:lstStyle>
            <a:lvl1pPr marL="0" indent="0">
              <a:buNone/>
              <a:defRPr sz="3300"/>
            </a:lvl1pPr>
            <a:lvl2pPr marL="473503" indent="0">
              <a:buNone/>
              <a:defRPr sz="2900"/>
            </a:lvl2pPr>
            <a:lvl3pPr marL="947004" indent="0">
              <a:buNone/>
              <a:defRPr sz="2500"/>
            </a:lvl3pPr>
            <a:lvl4pPr marL="1420499" indent="0">
              <a:buNone/>
              <a:defRPr sz="2100"/>
            </a:lvl4pPr>
            <a:lvl5pPr marL="1893996" indent="0">
              <a:buNone/>
              <a:defRPr sz="2100"/>
            </a:lvl5pPr>
            <a:lvl6pPr marL="2367499" indent="0">
              <a:buNone/>
              <a:defRPr sz="2100"/>
            </a:lvl6pPr>
            <a:lvl7pPr marL="2841001" indent="0">
              <a:buNone/>
              <a:defRPr sz="2100"/>
            </a:lvl7pPr>
            <a:lvl8pPr marL="3314501" indent="0">
              <a:buNone/>
              <a:defRPr sz="2100"/>
            </a:lvl8pPr>
            <a:lvl9pPr marL="3787997" indent="0">
              <a:buNone/>
              <a:defRPr sz="2100"/>
            </a:lvl9pPr>
          </a:lstStyle>
          <a:p>
            <a:endParaRPr lang="fr-FR"/>
          </a:p>
        </p:txBody>
      </p:sp>
      <p:sp>
        <p:nvSpPr>
          <p:cNvPr id="4" name="Espace réservé du texte 3"/>
          <p:cNvSpPr>
            <a:spLocks noGrp="1"/>
          </p:cNvSpPr>
          <p:nvPr>
            <p:ph type="body" sz="half" idx="2"/>
          </p:nvPr>
        </p:nvSpPr>
        <p:spPr>
          <a:xfrm>
            <a:off x="1693685" y="4508879"/>
            <a:ext cx="5184458" cy="676121"/>
          </a:xfrm>
        </p:spPr>
        <p:txBody>
          <a:bodyPr/>
          <a:lstStyle>
            <a:lvl1pPr marL="0" indent="0">
              <a:buNone/>
              <a:defRPr sz="1500"/>
            </a:lvl1pPr>
            <a:lvl2pPr marL="473503" indent="0">
              <a:buNone/>
              <a:defRPr sz="1300"/>
            </a:lvl2pPr>
            <a:lvl3pPr marL="947004" indent="0">
              <a:buNone/>
              <a:defRPr sz="1100"/>
            </a:lvl3pPr>
            <a:lvl4pPr marL="1420499" indent="0">
              <a:buNone/>
              <a:defRPr sz="1000"/>
            </a:lvl4pPr>
            <a:lvl5pPr marL="1893996" indent="0">
              <a:buNone/>
              <a:defRPr sz="1000"/>
            </a:lvl5pPr>
            <a:lvl6pPr marL="2367499" indent="0">
              <a:buNone/>
              <a:defRPr sz="1000"/>
            </a:lvl6pPr>
            <a:lvl7pPr marL="2841001" indent="0">
              <a:buNone/>
              <a:defRPr sz="1000"/>
            </a:lvl7pPr>
            <a:lvl8pPr marL="3314501" indent="0">
              <a:buNone/>
              <a:defRPr sz="1000"/>
            </a:lvl8pPr>
            <a:lvl9pPr marL="3787997"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618" y="230836"/>
            <a:ext cx="1944172"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103" y="230836"/>
            <a:ext cx="5688502"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8" y="1789718"/>
            <a:ext cx="7344648" cy="123489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4" y="3264589"/>
            <a:ext cx="6048535" cy="1472264"/>
          </a:xfrm>
        </p:spPr>
        <p:txBody>
          <a:bodyPr/>
          <a:lstStyle>
            <a:lvl1pPr marL="0" indent="0" algn="ctr">
              <a:buNone/>
              <a:defRPr>
                <a:solidFill>
                  <a:schemeClr val="tx1">
                    <a:tint val="75000"/>
                  </a:schemeClr>
                </a:solidFill>
              </a:defRPr>
            </a:lvl1pPr>
            <a:lvl2pPr marL="458850" indent="0" algn="ctr">
              <a:buNone/>
              <a:defRPr>
                <a:solidFill>
                  <a:schemeClr val="tx1">
                    <a:tint val="75000"/>
                  </a:schemeClr>
                </a:solidFill>
              </a:defRPr>
            </a:lvl2pPr>
            <a:lvl3pPr marL="917699" indent="0" algn="ctr">
              <a:buNone/>
              <a:defRPr>
                <a:solidFill>
                  <a:schemeClr val="tx1">
                    <a:tint val="75000"/>
                  </a:schemeClr>
                </a:solidFill>
              </a:defRPr>
            </a:lvl3pPr>
            <a:lvl4pPr marL="1376549" indent="0" algn="ctr">
              <a:buNone/>
              <a:defRPr>
                <a:solidFill>
                  <a:schemeClr val="tx1">
                    <a:tint val="75000"/>
                  </a:schemeClr>
                </a:solidFill>
              </a:defRPr>
            </a:lvl4pPr>
            <a:lvl5pPr marL="1835398" indent="0" algn="ctr">
              <a:buNone/>
              <a:defRPr>
                <a:solidFill>
                  <a:schemeClr val="tx1">
                    <a:tint val="75000"/>
                  </a:schemeClr>
                </a:solidFill>
              </a:defRPr>
            </a:lvl5pPr>
            <a:lvl6pPr marL="2294248" indent="0" algn="ctr">
              <a:buNone/>
              <a:defRPr>
                <a:solidFill>
                  <a:schemeClr val="tx1">
                    <a:tint val="75000"/>
                  </a:schemeClr>
                </a:solidFill>
              </a:defRPr>
            </a:lvl6pPr>
            <a:lvl7pPr marL="2753097" indent="0" algn="ctr">
              <a:buNone/>
              <a:defRPr>
                <a:solidFill>
                  <a:schemeClr val="tx1">
                    <a:tint val="75000"/>
                  </a:schemeClr>
                </a:solidFill>
              </a:defRPr>
            </a:lvl7pPr>
            <a:lvl8pPr marL="3211947" indent="0" algn="ctr">
              <a:buNone/>
              <a:defRPr>
                <a:solidFill>
                  <a:schemeClr val="tx1">
                    <a:tint val="75000"/>
                  </a:schemeClr>
                </a:solidFill>
              </a:defRPr>
            </a:lvl8pPr>
            <a:lvl9pPr marL="3670797"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3" y="3702002"/>
            <a:ext cx="7344648" cy="1144206"/>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3" y="2441774"/>
            <a:ext cx="7344648" cy="1260227"/>
          </a:xfrm>
        </p:spPr>
        <p:txBody>
          <a:bodyPr anchor="b"/>
          <a:lstStyle>
            <a:lvl1pPr marL="0" indent="0">
              <a:buNone/>
              <a:defRPr sz="2000">
                <a:solidFill>
                  <a:schemeClr val="tx1">
                    <a:tint val="75000"/>
                  </a:schemeClr>
                </a:solidFill>
              </a:defRPr>
            </a:lvl1pPr>
            <a:lvl2pPr marL="458850" indent="0">
              <a:buNone/>
              <a:defRPr sz="1800">
                <a:solidFill>
                  <a:schemeClr val="tx1">
                    <a:tint val="75000"/>
                  </a:schemeClr>
                </a:solidFill>
              </a:defRPr>
            </a:lvl2pPr>
            <a:lvl3pPr marL="917699" indent="0">
              <a:buNone/>
              <a:defRPr sz="1600">
                <a:solidFill>
                  <a:schemeClr val="tx1">
                    <a:tint val="75000"/>
                  </a:schemeClr>
                </a:solidFill>
              </a:defRPr>
            </a:lvl3pPr>
            <a:lvl4pPr marL="1376549" indent="0">
              <a:buNone/>
              <a:defRPr sz="1400">
                <a:solidFill>
                  <a:schemeClr val="tx1">
                    <a:tint val="75000"/>
                  </a:schemeClr>
                </a:solidFill>
              </a:defRPr>
            </a:lvl4pPr>
            <a:lvl5pPr marL="1835398" indent="0">
              <a:buNone/>
              <a:defRPr sz="1400">
                <a:solidFill>
                  <a:schemeClr val="tx1">
                    <a:tint val="75000"/>
                  </a:schemeClr>
                </a:solidFill>
              </a:defRPr>
            </a:lvl5pPr>
            <a:lvl6pPr marL="2294248" indent="0">
              <a:buNone/>
              <a:defRPr sz="1400">
                <a:solidFill>
                  <a:schemeClr val="tx1">
                    <a:tint val="75000"/>
                  </a:schemeClr>
                </a:solidFill>
              </a:defRPr>
            </a:lvl6pPr>
            <a:lvl7pPr marL="2753097" indent="0">
              <a:buNone/>
              <a:defRPr sz="1400">
                <a:solidFill>
                  <a:schemeClr val="tx1">
                    <a:tint val="75000"/>
                  </a:schemeClr>
                </a:solidFill>
              </a:defRPr>
            </a:lvl7pPr>
            <a:lvl8pPr marL="3211947" indent="0">
              <a:buNone/>
              <a:defRPr sz="1400">
                <a:solidFill>
                  <a:schemeClr val="tx1">
                    <a:tint val="75000"/>
                  </a:schemeClr>
                </a:solidFill>
              </a:defRPr>
            </a:lvl8pPr>
            <a:lvl9pPr marL="3670797"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305"/>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450" y="1344305"/>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99" y="1289568"/>
            <a:ext cx="3817838" cy="537430"/>
          </a:xfrm>
        </p:spPr>
        <p:txBody>
          <a:bodyPr anchor="b"/>
          <a:lstStyle>
            <a:lvl1pPr marL="0" indent="0">
              <a:buNone/>
              <a:defRPr sz="2400" b="1"/>
            </a:lvl1pPr>
            <a:lvl2pPr marL="458850" indent="0">
              <a:buNone/>
              <a:defRPr sz="2000" b="1"/>
            </a:lvl2pPr>
            <a:lvl3pPr marL="917699" indent="0">
              <a:buNone/>
              <a:defRPr sz="1800" b="1"/>
            </a:lvl3pPr>
            <a:lvl4pPr marL="1376549" indent="0">
              <a:buNone/>
              <a:defRPr sz="1600" b="1"/>
            </a:lvl4pPr>
            <a:lvl5pPr marL="1835398" indent="0">
              <a:buNone/>
              <a:defRPr sz="1600" b="1"/>
            </a:lvl5pPr>
            <a:lvl6pPr marL="2294248" indent="0">
              <a:buNone/>
              <a:defRPr sz="1600" b="1"/>
            </a:lvl6pPr>
            <a:lvl7pPr marL="2753097" indent="0">
              <a:buNone/>
              <a:defRPr sz="1600" b="1"/>
            </a:lvl7pPr>
            <a:lvl8pPr marL="3211947" indent="0">
              <a:buNone/>
              <a:defRPr sz="1600" b="1"/>
            </a:lvl8pPr>
            <a:lvl9pPr marL="3670797"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99" y="1826997"/>
            <a:ext cx="3817838" cy="331926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90" y="1289568"/>
            <a:ext cx="3819337" cy="537430"/>
          </a:xfrm>
        </p:spPr>
        <p:txBody>
          <a:bodyPr anchor="b"/>
          <a:lstStyle>
            <a:lvl1pPr marL="0" indent="0">
              <a:buNone/>
              <a:defRPr sz="2400" b="1"/>
            </a:lvl1pPr>
            <a:lvl2pPr marL="458850" indent="0">
              <a:buNone/>
              <a:defRPr sz="2000" b="1"/>
            </a:lvl2pPr>
            <a:lvl3pPr marL="917699" indent="0">
              <a:buNone/>
              <a:defRPr sz="1800" b="1"/>
            </a:lvl3pPr>
            <a:lvl4pPr marL="1376549" indent="0">
              <a:buNone/>
              <a:defRPr sz="1600" b="1"/>
            </a:lvl4pPr>
            <a:lvl5pPr marL="1835398" indent="0">
              <a:buNone/>
              <a:defRPr sz="1600" b="1"/>
            </a:lvl5pPr>
            <a:lvl6pPr marL="2294248" indent="0">
              <a:buNone/>
              <a:defRPr sz="1600" b="1"/>
            </a:lvl6pPr>
            <a:lvl7pPr marL="2753097" indent="0">
              <a:buNone/>
              <a:defRPr sz="1600" b="1"/>
            </a:lvl7pPr>
            <a:lvl8pPr marL="3211947" indent="0">
              <a:buNone/>
              <a:defRPr sz="1600" b="1"/>
            </a:lvl8pPr>
            <a:lvl9pPr marL="3670797"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90" y="1826997"/>
            <a:ext cx="3819337" cy="331926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102" y="229437"/>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361"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102" y="1205551"/>
            <a:ext cx="2842751" cy="3940710"/>
          </a:xfrm>
        </p:spPr>
        <p:txBody>
          <a:bodyPr/>
          <a:lstStyle>
            <a:lvl1pPr marL="0" indent="0">
              <a:buNone/>
              <a:defRPr sz="1400"/>
            </a:lvl1pPr>
            <a:lvl2pPr marL="458850" indent="0">
              <a:buNone/>
              <a:defRPr sz="1300"/>
            </a:lvl2pPr>
            <a:lvl3pPr marL="917699" indent="0">
              <a:buNone/>
              <a:defRPr sz="1000"/>
            </a:lvl3pPr>
            <a:lvl4pPr marL="1376549" indent="0">
              <a:buNone/>
              <a:defRPr sz="900"/>
            </a:lvl4pPr>
            <a:lvl5pPr marL="1835398" indent="0">
              <a:buNone/>
              <a:defRPr sz="900"/>
            </a:lvl5pPr>
            <a:lvl6pPr marL="2294248" indent="0">
              <a:buNone/>
              <a:defRPr sz="900"/>
            </a:lvl6pPr>
            <a:lvl7pPr marL="2753097" indent="0">
              <a:buNone/>
              <a:defRPr sz="900"/>
            </a:lvl7pPr>
            <a:lvl8pPr marL="3211947" indent="0">
              <a:buNone/>
              <a:defRPr sz="900"/>
            </a:lvl8pPr>
            <a:lvl9pPr marL="3670797"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80" y="4032731"/>
            <a:ext cx="5184458" cy="476086"/>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80" y="514822"/>
            <a:ext cx="5184458" cy="3456623"/>
          </a:xfrm>
        </p:spPr>
        <p:txBody>
          <a:bodyPr/>
          <a:lstStyle>
            <a:lvl1pPr marL="0" indent="0">
              <a:buNone/>
              <a:defRPr sz="3200"/>
            </a:lvl1pPr>
            <a:lvl2pPr marL="458850" indent="0">
              <a:buNone/>
              <a:defRPr sz="2800"/>
            </a:lvl2pPr>
            <a:lvl3pPr marL="917699" indent="0">
              <a:buNone/>
              <a:defRPr sz="2400"/>
            </a:lvl3pPr>
            <a:lvl4pPr marL="1376549" indent="0">
              <a:buNone/>
              <a:defRPr sz="2000"/>
            </a:lvl4pPr>
            <a:lvl5pPr marL="1835398" indent="0">
              <a:buNone/>
              <a:defRPr sz="2000"/>
            </a:lvl5pPr>
            <a:lvl6pPr marL="2294248" indent="0">
              <a:buNone/>
              <a:defRPr sz="2000"/>
            </a:lvl6pPr>
            <a:lvl7pPr marL="2753097" indent="0">
              <a:buNone/>
              <a:defRPr sz="2000"/>
            </a:lvl7pPr>
            <a:lvl8pPr marL="3211947" indent="0">
              <a:buNone/>
              <a:defRPr sz="2000"/>
            </a:lvl8pPr>
            <a:lvl9pPr marL="3670797" indent="0">
              <a:buNone/>
              <a:defRPr sz="2000"/>
            </a:lvl9pPr>
          </a:lstStyle>
          <a:p>
            <a:endParaRPr lang="fr-FR"/>
          </a:p>
        </p:txBody>
      </p:sp>
      <p:sp>
        <p:nvSpPr>
          <p:cNvPr id="4" name="Espace réservé du texte 3"/>
          <p:cNvSpPr>
            <a:spLocks noGrp="1"/>
          </p:cNvSpPr>
          <p:nvPr>
            <p:ph type="body" sz="half" idx="2"/>
          </p:nvPr>
        </p:nvSpPr>
        <p:spPr>
          <a:xfrm>
            <a:off x="1693680" y="4508815"/>
            <a:ext cx="5184458" cy="676121"/>
          </a:xfrm>
        </p:spPr>
        <p:txBody>
          <a:bodyPr/>
          <a:lstStyle>
            <a:lvl1pPr marL="0" indent="0">
              <a:buNone/>
              <a:defRPr sz="1400"/>
            </a:lvl1pPr>
            <a:lvl2pPr marL="458850" indent="0">
              <a:buNone/>
              <a:defRPr sz="1300"/>
            </a:lvl2pPr>
            <a:lvl3pPr marL="917699" indent="0">
              <a:buNone/>
              <a:defRPr sz="1000"/>
            </a:lvl3pPr>
            <a:lvl4pPr marL="1376549" indent="0">
              <a:buNone/>
              <a:defRPr sz="900"/>
            </a:lvl4pPr>
            <a:lvl5pPr marL="1835398" indent="0">
              <a:buNone/>
              <a:defRPr sz="900"/>
            </a:lvl5pPr>
            <a:lvl6pPr marL="2294248" indent="0">
              <a:buNone/>
              <a:defRPr sz="900"/>
            </a:lvl6pPr>
            <a:lvl7pPr marL="2753097" indent="0">
              <a:buNone/>
              <a:defRPr sz="900"/>
            </a:lvl7pPr>
            <a:lvl8pPr marL="3211947" indent="0">
              <a:buNone/>
              <a:defRPr sz="900"/>
            </a:lvl8pPr>
            <a:lvl9pPr marL="3670797"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615" y="230713"/>
            <a:ext cx="1944172"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99" y="230713"/>
            <a:ext cx="5688502"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23/05/2025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38" y="230709"/>
            <a:ext cx="7776687" cy="960173"/>
          </a:xfrm>
          <a:prstGeom prst="rect">
            <a:avLst/>
          </a:prstGeom>
        </p:spPr>
        <p:txBody>
          <a:bodyPr vert="horz" lIns="82296" tIns="41148" rIns="82296" bIns="41148"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344243"/>
            <a:ext cx="7776687" cy="3802019"/>
          </a:xfrm>
          <a:prstGeom prst="rect">
            <a:avLst/>
          </a:prstGeom>
        </p:spPr>
        <p:txBody>
          <a:bodyPr vert="horz" lIns="82296" tIns="41148" rIns="82296" bIns="41148"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29"/>
            <a:ext cx="2016178" cy="306722"/>
          </a:xfrm>
          <a:prstGeom prst="rect">
            <a:avLst/>
          </a:prstGeom>
        </p:spPr>
        <p:txBody>
          <a:bodyPr vert="horz" lIns="82296" tIns="41148" rIns="82296" bIns="41148" rtlCol="0" anchor="ctr"/>
          <a:lstStyle>
            <a:lvl1pPr algn="l">
              <a:defRPr sz="1100">
                <a:solidFill>
                  <a:schemeClr val="tx1">
                    <a:tint val="75000"/>
                  </a:schemeClr>
                </a:solidFill>
              </a:defRPr>
            </a:lvl1pPr>
          </a:lstStyle>
          <a:p>
            <a:fld id="{D097D600-A8CA-4850-BEBC-14186DE7032A}" type="datetimeFigureOut">
              <a:rPr lang="fr-FR" smtClean="0"/>
              <a:pPr/>
              <a:t>23/05/2025</a:t>
            </a:fld>
            <a:endParaRPr lang="fr-FR"/>
          </a:p>
        </p:txBody>
      </p:sp>
      <p:sp>
        <p:nvSpPr>
          <p:cNvPr id="5" name="Espace réservé du pied de page 4"/>
          <p:cNvSpPr>
            <a:spLocks noGrp="1"/>
          </p:cNvSpPr>
          <p:nvPr>
            <p:ph type="ftr" sz="quarter" idx="3"/>
          </p:nvPr>
        </p:nvSpPr>
        <p:spPr>
          <a:xfrm>
            <a:off x="2952261" y="5339629"/>
            <a:ext cx="2736242" cy="306722"/>
          </a:xfrm>
          <a:prstGeom prst="rect">
            <a:avLst/>
          </a:prstGeom>
        </p:spPr>
        <p:txBody>
          <a:bodyPr vert="horz" lIns="82296" tIns="41148" rIns="82296" bIns="41148" rtlCol="0" anchor="ctr"/>
          <a:lstStyle>
            <a:lvl1pPr algn="ctr">
              <a:defRPr sz="11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192547" y="5339629"/>
            <a:ext cx="2016178" cy="306722"/>
          </a:xfrm>
          <a:prstGeom prst="rect">
            <a:avLst/>
          </a:prstGeom>
        </p:spPr>
        <p:txBody>
          <a:bodyPr vert="horz" lIns="82296" tIns="41148" rIns="82296" bIns="41148" rtlCol="0" anchor="ctr"/>
          <a:lstStyle>
            <a:lvl1pPr algn="r">
              <a:defRPr sz="1100">
                <a:solidFill>
                  <a:schemeClr val="tx1">
                    <a:tint val="75000"/>
                  </a:schemeClr>
                </a:solidFill>
              </a:defRPr>
            </a:lvl1pPr>
          </a:lstStyle>
          <a:p>
            <a:fld id="{49FBF32D-8ECA-456C-AEA8-F5AC82B2159B}"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822960" rtl="0" eaLnBrk="1" latinLnBrk="0" hangingPunct="1">
        <a:spcBef>
          <a:spcPct val="0"/>
        </a:spcBef>
        <a:buNone/>
        <a:defRPr sz="4000" kern="1200">
          <a:solidFill>
            <a:schemeClr val="tx1"/>
          </a:solidFill>
          <a:latin typeface="+mj-lt"/>
          <a:ea typeface="+mj-ea"/>
          <a:cs typeface="+mj-cs"/>
        </a:defRPr>
      </a:lvl1pPr>
    </p:titleStyle>
    <p:bodyStyle>
      <a:lvl1pPr marL="308610" indent="-308610" algn="l" defTabSz="822960" rtl="0" eaLnBrk="1" latinLnBrk="0" hangingPunct="1">
        <a:spcBef>
          <a:spcPct val="20000"/>
        </a:spcBef>
        <a:buFont typeface="Arial" pitchFamily="34" charset="0"/>
        <a:buChar char="•"/>
        <a:defRPr sz="2900" kern="1200">
          <a:solidFill>
            <a:schemeClr val="tx1"/>
          </a:solidFill>
          <a:latin typeface="+mn-lt"/>
          <a:ea typeface="+mn-ea"/>
          <a:cs typeface="+mn-cs"/>
        </a:defRPr>
      </a:lvl1pPr>
      <a:lvl2pPr marL="668655" indent="-257175" algn="l" defTabSz="822960" rtl="0" eaLnBrk="1" latinLnBrk="0" hangingPunct="1">
        <a:spcBef>
          <a:spcPct val="20000"/>
        </a:spcBef>
        <a:buFont typeface="Arial" pitchFamily="34" charset="0"/>
        <a:buChar char="–"/>
        <a:defRPr sz="2500" kern="1200">
          <a:solidFill>
            <a:schemeClr val="tx1"/>
          </a:solidFill>
          <a:latin typeface="+mn-lt"/>
          <a:ea typeface="+mn-ea"/>
          <a:cs typeface="+mn-cs"/>
        </a:defRPr>
      </a:lvl2pPr>
      <a:lvl3pPr marL="1028700" indent="-205740" algn="l" defTabSz="822960"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401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185166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26314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67462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08610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4975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9pPr>
    </p:bodyStyle>
    <p:other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121" y="231352"/>
            <a:ext cx="7776687" cy="960174"/>
          </a:xfrm>
          <a:prstGeom prst="rect">
            <a:avLst/>
          </a:prstGeom>
        </p:spPr>
        <p:txBody>
          <a:bodyPr vert="horz" lIns="94703" tIns="47327" rIns="94703" bIns="47327"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121" y="1344848"/>
            <a:ext cx="7776687" cy="3802019"/>
          </a:xfrm>
          <a:prstGeom prst="rect">
            <a:avLst/>
          </a:prstGeom>
        </p:spPr>
        <p:txBody>
          <a:bodyPr vert="horz" lIns="94703" tIns="47327" rIns="94703" bIns="47327"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124" y="5339817"/>
            <a:ext cx="2016178" cy="306722"/>
          </a:xfrm>
          <a:prstGeom prst="rect">
            <a:avLst/>
          </a:prstGeom>
        </p:spPr>
        <p:txBody>
          <a:bodyPr vert="horz" lIns="94703" tIns="47327" rIns="94703" bIns="47327" rtlCol="0" anchor="ctr"/>
          <a:lstStyle>
            <a:lvl1pPr algn="l" defTabSz="947004">
              <a:defRPr sz="1300">
                <a:solidFill>
                  <a:schemeClr val="tx1">
                    <a:tint val="75000"/>
                  </a:schemeClr>
                </a:solidFill>
              </a:defRPr>
            </a:lvl1pPr>
          </a:lstStyle>
          <a:p>
            <a:fld id="{FA0B38D7-1DE5-41DE-8B65-024289CA27F3}" type="datetimeFigureOut">
              <a:rPr lang="fr-FR" smtClean="0">
                <a:solidFill>
                  <a:prstClr val="black">
                    <a:tint val="75000"/>
                  </a:prstClr>
                </a:solidFill>
              </a:rPr>
              <a:pPr/>
              <a:t>23/05/2025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952327" y="5339817"/>
            <a:ext cx="2736242" cy="306722"/>
          </a:xfrm>
          <a:prstGeom prst="rect">
            <a:avLst/>
          </a:prstGeom>
        </p:spPr>
        <p:txBody>
          <a:bodyPr vert="horz" lIns="94703" tIns="47327" rIns="94703" bIns="47327" rtlCol="0" anchor="ctr"/>
          <a:lstStyle>
            <a:lvl1pPr algn="ctr" defTabSz="947004">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193519" y="5339817"/>
            <a:ext cx="2016178" cy="306722"/>
          </a:xfrm>
          <a:prstGeom prst="rect">
            <a:avLst/>
          </a:prstGeom>
        </p:spPr>
        <p:txBody>
          <a:bodyPr vert="horz" lIns="94703" tIns="47327" rIns="94703" bIns="47327" rtlCol="0" anchor="ctr"/>
          <a:lstStyle>
            <a:lvl1pPr algn="r" defTabSz="947004">
              <a:defRPr sz="13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4000">
    <p:random/>
  </p:transition>
  <p:txStyles>
    <p:titleStyle>
      <a:lvl1pPr algn="ctr" defTabSz="947004" rtl="0" eaLnBrk="1" latinLnBrk="0" hangingPunct="1">
        <a:spcBef>
          <a:spcPct val="0"/>
        </a:spcBef>
        <a:buNone/>
        <a:defRPr sz="4600" kern="1200">
          <a:solidFill>
            <a:schemeClr val="tx1"/>
          </a:solidFill>
          <a:latin typeface="+mj-lt"/>
          <a:ea typeface="+mj-ea"/>
          <a:cs typeface="+mj-cs"/>
        </a:defRPr>
      </a:lvl1pPr>
    </p:titleStyle>
    <p:bodyStyle>
      <a:lvl1pPr marL="355125" indent="-355125" algn="l" defTabSz="947004" rtl="0" eaLnBrk="1" latinLnBrk="0" hangingPunct="1">
        <a:spcBef>
          <a:spcPct val="20000"/>
        </a:spcBef>
        <a:buFont typeface="Arial" pitchFamily="34" charset="0"/>
        <a:buChar char="•"/>
        <a:defRPr sz="3300" kern="1200">
          <a:solidFill>
            <a:schemeClr val="tx1"/>
          </a:solidFill>
          <a:latin typeface="+mn-lt"/>
          <a:ea typeface="+mn-ea"/>
          <a:cs typeface="+mn-cs"/>
        </a:defRPr>
      </a:lvl1pPr>
      <a:lvl2pPr marL="769425" indent="-295931" algn="l" defTabSz="947004" rtl="0" eaLnBrk="1" latinLnBrk="0" hangingPunct="1">
        <a:spcBef>
          <a:spcPct val="20000"/>
        </a:spcBef>
        <a:buFont typeface="Arial" pitchFamily="34" charset="0"/>
        <a:buChar char="–"/>
        <a:defRPr sz="2900" kern="1200">
          <a:solidFill>
            <a:schemeClr val="tx1"/>
          </a:solidFill>
          <a:latin typeface="+mn-lt"/>
          <a:ea typeface="+mn-ea"/>
          <a:cs typeface="+mn-cs"/>
        </a:defRPr>
      </a:lvl2pPr>
      <a:lvl3pPr marL="1183756" indent="-236761" algn="l" defTabSz="947004" rtl="0" eaLnBrk="1" latinLnBrk="0" hangingPunct="1">
        <a:spcBef>
          <a:spcPct val="20000"/>
        </a:spcBef>
        <a:buFont typeface="Arial" pitchFamily="34" charset="0"/>
        <a:buChar char="•"/>
        <a:defRPr sz="2500" kern="1200">
          <a:solidFill>
            <a:schemeClr val="tx1"/>
          </a:solidFill>
          <a:latin typeface="+mn-lt"/>
          <a:ea typeface="+mn-ea"/>
          <a:cs typeface="+mn-cs"/>
        </a:defRPr>
      </a:lvl3pPr>
      <a:lvl4pPr marL="1657246" indent="-236761" algn="l" defTabSz="947004" rtl="0" eaLnBrk="1" latinLnBrk="0" hangingPunct="1">
        <a:spcBef>
          <a:spcPct val="20000"/>
        </a:spcBef>
        <a:buFont typeface="Arial" pitchFamily="34" charset="0"/>
        <a:buChar char="–"/>
        <a:defRPr sz="2100" kern="1200">
          <a:solidFill>
            <a:schemeClr val="tx1"/>
          </a:solidFill>
          <a:latin typeface="+mn-lt"/>
          <a:ea typeface="+mn-ea"/>
          <a:cs typeface="+mn-cs"/>
        </a:defRPr>
      </a:lvl4pPr>
      <a:lvl5pPr marL="2130764" indent="-236761" algn="l" defTabSz="947004" rtl="0" eaLnBrk="1" latinLnBrk="0" hangingPunct="1">
        <a:spcBef>
          <a:spcPct val="20000"/>
        </a:spcBef>
        <a:buFont typeface="Arial" pitchFamily="34" charset="0"/>
        <a:buChar char="»"/>
        <a:defRPr sz="2100" kern="1200">
          <a:solidFill>
            <a:schemeClr val="tx1"/>
          </a:solidFill>
          <a:latin typeface="+mn-lt"/>
          <a:ea typeface="+mn-ea"/>
          <a:cs typeface="+mn-cs"/>
        </a:defRPr>
      </a:lvl5pPr>
      <a:lvl6pPr marL="2604246" indent="-236761" algn="l" defTabSz="947004"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077748" indent="-236761" algn="l" defTabSz="947004"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551243" indent="-236761" algn="l" defTabSz="947004"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024751" indent="-236761" algn="l" defTabSz="947004"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fr-FR"/>
      </a:defPPr>
      <a:lvl1pPr marL="0" algn="l" defTabSz="947004" rtl="0" eaLnBrk="1" latinLnBrk="0" hangingPunct="1">
        <a:defRPr sz="1800" kern="1200">
          <a:solidFill>
            <a:schemeClr val="tx1"/>
          </a:solidFill>
          <a:latin typeface="+mn-lt"/>
          <a:ea typeface="+mn-ea"/>
          <a:cs typeface="+mn-cs"/>
        </a:defRPr>
      </a:lvl1pPr>
      <a:lvl2pPr marL="473503" algn="l" defTabSz="947004" rtl="0" eaLnBrk="1" latinLnBrk="0" hangingPunct="1">
        <a:defRPr sz="1800" kern="1200">
          <a:solidFill>
            <a:schemeClr val="tx1"/>
          </a:solidFill>
          <a:latin typeface="+mn-lt"/>
          <a:ea typeface="+mn-ea"/>
          <a:cs typeface="+mn-cs"/>
        </a:defRPr>
      </a:lvl2pPr>
      <a:lvl3pPr marL="947004" algn="l" defTabSz="947004" rtl="0" eaLnBrk="1" latinLnBrk="0" hangingPunct="1">
        <a:defRPr sz="1800" kern="1200">
          <a:solidFill>
            <a:schemeClr val="tx1"/>
          </a:solidFill>
          <a:latin typeface="+mn-lt"/>
          <a:ea typeface="+mn-ea"/>
          <a:cs typeface="+mn-cs"/>
        </a:defRPr>
      </a:lvl3pPr>
      <a:lvl4pPr marL="1420499" algn="l" defTabSz="947004" rtl="0" eaLnBrk="1" latinLnBrk="0" hangingPunct="1">
        <a:defRPr sz="1800" kern="1200">
          <a:solidFill>
            <a:schemeClr val="tx1"/>
          </a:solidFill>
          <a:latin typeface="+mn-lt"/>
          <a:ea typeface="+mn-ea"/>
          <a:cs typeface="+mn-cs"/>
        </a:defRPr>
      </a:lvl4pPr>
      <a:lvl5pPr marL="1893996" algn="l" defTabSz="947004" rtl="0" eaLnBrk="1" latinLnBrk="0" hangingPunct="1">
        <a:defRPr sz="1800" kern="1200">
          <a:solidFill>
            <a:schemeClr val="tx1"/>
          </a:solidFill>
          <a:latin typeface="+mn-lt"/>
          <a:ea typeface="+mn-ea"/>
          <a:cs typeface="+mn-cs"/>
        </a:defRPr>
      </a:lvl5pPr>
      <a:lvl6pPr marL="2367499" algn="l" defTabSz="947004" rtl="0" eaLnBrk="1" latinLnBrk="0" hangingPunct="1">
        <a:defRPr sz="1800" kern="1200">
          <a:solidFill>
            <a:schemeClr val="tx1"/>
          </a:solidFill>
          <a:latin typeface="+mn-lt"/>
          <a:ea typeface="+mn-ea"/>
          <a:cs typeface="+mn-cs"/>
        </a:defRPr>
      </a:lvl6pPr>
      <a:lvl7pPr marL="2841001" algn="l" defTabSz="947004" rtl="0" eaLnBrk="1" latinLnBrk="0" hangingPunct="1">
        <a:defRPr sz="1800" kern="1200">
          <a:solidFill>
            <a:schemeClr val="tx1"/>
          </a:solidFill>
          <a:latin typeface="+mn-lt"/>
          <a:ea typeface="+mn-ea"/>
          <a:cs typeface="+mn-cs"/>
        </a:defRPr>
      </a:lvl7pPr>
      <a:lvl8pPr marL="3314501" algn="l" defTabSz="947004" rtl="0" eaLnBrk="1" latinLnBrk="0" hangingPunct="1">
        <a:defRPr sz="1800" kern="1200">
          <a:solidFill>
            <a:schemeClr val="tx1"/>
          </a:solidFill>
          <a:latin typeface="+mn-lt"/>
          <a:ea typeface="+mn-ea"/>
          <a:cs typeface="+mn-cs"/>
        </a:defRPr>
      </a:lvl8pPr>
      <a:lvl9pPr marL="3787997" algn="l" defTabSz="947004"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38" y="230771"/>
            <a:ext cx="7776687" cy="960174"/>
          </a:xfrm>
          <a:prstGeom prst="rect">
            <a:avLst/>
          </a:prstGeom>
        </p:spPr>
        <p:txBody>
          <a:bodyPr vert="horz" lIns="91770" tIns="45885" rIns="91770" bIns="45885"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344305"/>
            <a:ext cx="7776687" cy="3802019"/>
          </a:xfrm>
          <a:prstGeom prst="rect">
            <a:avLst/>
          </a:prstGeom>
        </p:spPr>
        <p:txBody>
          <a:bodyPr vert="horz" lIns="91770" tIns="45885" rIns="91770" bIns="45885"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100" y="5339632"/>
            <a:ext cx="2016177" cy="306722"/>
          </a:xfrm>
          <a:prstGeom prst="rect">
            <a:avLst/>
          </a:prstGeom>
        </p:spPr>
        <p:txBody>
          <a:bodyPr vert="horz" lIns="91770" tIns="45885" rIns="91770" bIns="45885" rtlCol="0" anchor="ctr"/>
          <a:lstStyle>
            <a:lvl1pPr algn="l">
              <a:defRPr sz="1300">
                <a:solidFill>
                  <a:schemeClr val="tx1">
                    <a:tint val="75000"/>
                  </a:schemeClr>
                </a:solidFill>
              </a:defRPr>
            </a:lvl1pPr>
          </a:lstStyle>
          <a:p>
            <a:pPr defTabSz="917699"/>
            <a:fld id="{FA0B38D7-1DE5-41DE-8B65-024289CA27F3}" type="datetimeFigureOut">
              <a:rPr lang="fr-FR" smtClean="0">
                <a:solidFill>
                  <a:prstClr val="black">
                    <a:tint val="75000"/>
                  </a:prstClr>
                </a:solidFill>
              </a:rPr>
              <a:pPr defTabSz="917699"/>
              <a:t>23/05/2025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322" y="5339632"/>
            <a:ext cx="2736242" cy="306722"/>
          </a:xfrm>
          <a:prstGeom prst="rect">
            <a:avLst/>
          </a:prstGeom>
        </p:spPr>
        <p:txBody>
          <a:bodyPr vert="horz" lIns="91770" tIns="45885" rIns="91770" bIns="45885" rtlCol="0" anchor="ctr"/>
          <a:lstStyle>
            <a:lvl1pPr algn="ctr">
              <a:defRPr sz="1300">
                <a:solidFill>
                  <a:schemeClr val="tx1">
                    <a:tint val="75000"/>
                  </a:schemeClr>
                </a:solidFill>
              </a:defRPr>
            </a:lvl1pPr>
          </a:lstStyle>
          <a:p>
            <a:pPr defTabSz="917699"/>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609" y="5339632"/>
            <a:ext cx="2016177" cy="306722"/>
          </a:xfrm>
          <a:prstGeom prst="rect">
            <a:avLst/>
          </a:prstGeom>
        </p:spPr>
        <p:txBody>
          <a:bodyPr vert="horz" lIns="91770" tIns="45885" rIns="91770" bIns="45885" rtlCol="0" anchor="ctr"/>
          <a:lstStyle>
            <a:lvl1pPr algn="r">
              <a:defRPr sz="1300">
                <a:solidFill>
                  <a:schemeClr val="tx1">
                    <a:tint val="75000"/>
                  </a:schemeClr>
                </a:solidFill>
              </a:defRPr>
            </a:lvl1pPr>
          </a:lstStyle>
          <a:p>
            <a:pPr defTabSz="917699"/>
            <a:fld id="{729C7B30-DED1-4A29-94F9-42C7DECC1CE1}" type="slidenum">
              <a:rPr lang="fr-FR" smtClean="0">
                <a:solidFill>
                  <a:prstClr val="black">
                    <a:tint val="75000"/>
                  </a:prstClr>
                </a:solidFill>
              </a:rPr>
              <a:pPr defTabSz="917699"/>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Tm="4000">
    <p:random/>
  </p:transition>
  <p:txStyles>
    <p:titleStyle>
      <a:lvl1pPr algn="ctr" defTabSz="917699" rtl="0" eaLnBrk="1" latinLnBrk="0" hangingPunct="1">
        <a:spcBef>
          <a:spcPct val="0"/>
        </a:spcBef>
        <a:buNone/>
        <a:defRPr sz="4500" kern="1200">
          <a:solidFill>
            <a:schemeClr val="tx1"/>
          </a:solidFill>
          <a:latin typeface="+mj-lt"/>
          <a:ea typeface="+mj-ea"/>
          <a:cs typeface="+mj-cs"/>
        </a:defRPr>
      </a:lvl1pPr>
    </p:titleStyle>
    <p:bodyStyle>
      <a:lvl1pPr marL="344137" indent="-344137" algn="l" defTabSz="917699"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5631" indent="-286781" algn="l" defTabSz="917699"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7124" indent="-229425" algn="l" defTabSz="917699"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5974" indent="-229425" algn="l" defTabSz="917699"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64824" indent="-229425" algn="l" defTabSz="917699"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23673" indent="-229425" algn="l" defTabSz="917699"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82523" indent="-229425" algn="l" defTabSz="917699"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41372" indent="-229425" algn="l" defTabSz="917699"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00222" indent="-229425" algn="l" defTabSz="917699"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7699" rtl="0" eaLnBrk="1" latinLnBrk="0" hangingPunct="1">
        <a:defRPr sz="1800" kern="1200">
          <a:solidFill>
            <a:schemeClr val="tx1"/>
          </a:solidFill>
          <a:latin typeface="+mn-lt"/>
          <a:ea typeface="+mn-ea"/>
          <a:cs typeface="+mn-cs"/>
        </a:defRPr>
      </a:lvl1pPr>
      <a:lvl2pPr marL="458850" algn="l" defTabSz="917699" rtl="0" eaLnBrk="1" latinLnBrk="0" hangingPunct="1">
        <a:defRPr sz="1800" kern="1200">
          <a:solidFill>
            <a:schemeClr val="tx1"/>
          </a:solidFill>
          <a:latin typeface="+mn-lt"/>
          <a:ea typeface="+mn-ea"/>
          <a:cs typeface="+mn-cs"/>
        </a:defRPr>
      </a:lvl2pPr>
      <a:lvl3pPr marL="917699" algn="l" defTabSz="917699" rtl="0" eaLnBrk="1" latinLnBrk="0" hangingPunct="1">
        <a:defRPr sz="1800" kern="1200">
          <a:solidFill>
            <a:schemeClr val="tx1"/>
          </a:solidFill>
          <a:latin typeface="+mn-lt"/>
          <a:ea typeface="+mn-ea"/>
          <a:cs typeface="+mn-cs"/>
        </a:defRPr>
      </a:lvl3pPr>
      <a:lvl4pPr marL="1376549" algn="l" defTabSz="917699" rtl="0" eaLnBrk="1" latinLnBrk="0" hangingPunct="1">
        <a:defRPr sz="1800" kern="1200">
          <a:solidFill>
            <a:schemeClr val="tx1"/>
          </a:solidFill>
          <a:latin typeface="+mn-lt"/>
          <a:ea typeface="+mn-ea"/>
          <a:cs typeface="+mn-cs"/>
        </a:defRPr>
      </a:lvl4pPr>
      <a:lvl5pPr marL="1835398" algn="l" defTabSz="917699" rtl="0" eaLnBrk="1" latinLnBrk="0" hangingPunct="1">
        <a:defRPr sz="1800" kern="1200">
          <a:solidFill>
            <a:schemeClr val="tx1"/>
          </a:solidFill>
          <a:latin typeface="+mn-lt"/>
          <a:ea typeface="+mn-ea"/>
          <a:cs typeface="+mn-cs"/>
        </a:defRPr>
      </a:lvl5pPr>
      <a:lvl6pPr marL="2294248" algn="l" defTabSz="917699" rtl="0" eaLnBrk="1" latinLnBrk="0" hangingPunct="1">
        <a:defRPr sz="1800" kern="1200">
          <a:solidFill>
            <a:schemeClr val="tx1"/>
          </a:solidFill>
          <a:latin typeface="+mn-lt"/>
          <a:ea typeface="+mn-ea"/>
          <a:cs typeface="+mn-cs"/>
        </a:defRPr>
      </a:lvl6pPr>
      <a:lvl7pPr marL="2753097" algn="l" defTabSz="917699" rtl="0" eaLnBrk="1" latinLnBrk="0" hangingPunct="1">
        <a:defRPr sz="1800" kern="1200">
          <a:solidFill>
            <a:schemeClr val="tx1"/>
          </a:solidFill>
          <a:latin typeface="+mn-lt"/>
          <a:ea typeface="+mn-ea"/>
          <a:cs typeface="+mn-cs"/>
        </a:defRPr>
      </a:lvl7pPr>
      <a:lvl8pPr marL="3211947" algn="l" defTabSz="917699" rtl="0" eaLnBrk="1" latinLnBrk="0" hangingPunct="1">
        <a:defRPr sz="1800" kern="1200">
          <a:solidFill>
            <a:schemeClr val="tx1"/>
          </a:solidFill>
          <a:latin typeface="+mn-lt"/>
          <a:ea typeface="+mn-ea"/>
          <a:cs typeface="+mn-cs"/>
        </a:defRPr>
      </a:lvl8pPr>
      <a:lvl9pPr marL="3670797" algn="l" defTabSz="917699"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8.xml"/><Relationship Id="rId1" Type="http://schemas.openxmlformats.org/officeDocument/2006/relationships/audio" Target="../media/audio1.wav"/><Relationship Id="rId6" Type="http://schemas.openxmlformats.org/officeDocument/2006/relationships/image" Target="../media/image3.png"/><Relationship Id="rId5" Type="http://schemas.openxmlformats.org/officeDocument/2006/relationships/image" Target="../media/image2.gif"/><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8.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8.xml"/><Relationship Id="rId4" Type="http://schemas.openxmlformats.org/officeDocument/2006/relationships/image" Target="../media/image31.jpeg"/></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8.xml"/><Relationship Id="rId4" Type="http://schemas.openxmlformats.org/officeDocument/2006/relationships/image" Target="../media/image36.jpeg"/></Relationships>
</file>

<file path=ppt/slides/_rels/slide2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8.xml"/><Relationship Id="rId4" Type="http://schemas.openxmlformats.org/officeDocument/2006/relationships/image" Target="../media/image41.jpeg"/></Relationships>
</file>

<file path=ppt/slides/_rels/slide2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61.gif"/><Relationship Id="rId2" Type="http://schemas.openxmlformats.org/officeDocument/2006/relationships/image" Target="../media/image60.png"/><Relationship Id="rId1" Type="http://schemas.openxmlformats.org/officeDocument/2006/relationships/slideLayout" Target="../slideLayouts/slideLayout29.xml"/><Relationship Id="rId6" Type="http://schemas.openxmlformats.org/officeDocument/2006/relationships/image" Target="../media/image64.jpeg"/><Relationship Id="rId5" Type="http://schemas.openxmlformats.org/officeDocument/2006/relationships/image" Target="../media/image63.png"/><Relationship Id="rId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t="-48000" b="-18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540000">
            <a:off x="4428085" y="144215"/>
            <a:ext cx="3237329" cy="2520000"/>
          </a:xfrm>
          <a:prstGeom prst="rect">
            <a:avLst/>
          </a:prstGeom>
          <a:noFill/>
        </p:spPr>
        <p:txBody>
          <a:bodyPr wrap="none" lIns="79395" tIns="39695" rIns="79395" bIns="39695" rtlCol="0">
            <a:prstTxWarp prst="textArchUpPour">
              <a:avLst/>
            </a:prstTxWarp>
            <a:spAutoFit/>
          </a:bodyPr>
          <a:lstStyle/>
          <a:p>
            <a:pPr defTabSz="946985"/>
            <a:r>
              <a:rPr lang="fr-FR" sz="7700" dirty="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p>
        </p:txBody>
      </p:sp>
      <p:sp>
        <p:nvSpPr>
          <p:cNvPr id="3" name="ZoneTexte 2"/>
          <p:cNvSpPr txBox="1">
            <a:spLocks noChangeAspect="1"/>
          </p:cNvSpPr>
          <p:nvPr/>
        </p:nvSpPr>
        <p:spPr>
          <a:xfrm rot="1140000">
            <a:off x="1944002" y="2304000"/>
            <a:ext cx="6348659" cy="3594953"/>
          </a:xfrm>
          <a:prstGeom prst="rect">
            <a:avLst/>
          </a:prstGeom>
          <a:noFill/>
        </p:spPr>
        <p:txBody>
          <a:bodyPr wrap="none" lIns="79395" tIns="39695" rIns="79395" bIns="39695" rtlCol="0">
            <a:prstTxWarp prst="textArchUpPour">
              <a:avLst/>
            </a:prstTxWarp>
            <a:spAutoFit/>
          </a:bodyPr>
          <a:lstStyle/>
          <a:p>
            <a:pPr defTabSz="946985"/>
            <a:r>
              <a:rPr lang="fr-FR" sz="4800" dirty="0" smtClean="0">
                <a:ln w="31750">
                  <a:solidFill>
                    <a:prstClr val="black"/>
                  </a:solidFill>
                </a:ln>
                <a:solidFill>
                  <a:srgbClr val="FFFF00"/>
                </a:solidFill>
                <a:latin typeface="Broadway" pitchFamily="82" charset="0"/>
              </a:rPr>
              <a:t>du sud </a:t>
            </a:r>
            <a:r>
              <a:rPr lang="fr-FR" sz="4800" dirty="0" smtClean="0">
                <a:ln w="31750">
                  <a:solidFill>
                    <a:prstClr val="black"/>
                  </a:soli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atin typeface="Broadway" pitchFamily="82" charset="0"/>
              </a:rPr>
              <a:t>au nord </a:t>
            </a:r>
            <a:endParaRPr lang="fr-FR" sz="5300" dirty="0">
              <a:ln w="31750">
                <a:solidFill>
                  <a:prstClr val="black"/>
                </a:soli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atin typeface="Broadway" pitchFamily="82" charset="0"/>
            </a:endParaRPr>
          </a:p>
        </p:txBody>
      </p:sp>
      <p:sp>
        <p:nvSpPr>
          <p:cNvPr id="4" name="Rectangle 3"/>
          <p:cNvSpPr/>
          <p:nvPr/>
        </p:nvSpPr>
        <p:spPr>
          <a:xfrm>
            <a:off x="0" y="936305"/>
            <a:ext cx="2503043" cy="1876763"/>
          </a:xfrm>
          <a:prstGeom prst="rect">
            <a:avLst/>
          </a:prstGeom>
        </p:spPr>
        <p:txBody>
          <a:bodyPr wrap="square" lIns="106008" tIns="53006" rIns="106008" bIns="53006">
            <a:spAutoFit/>
          </a:bodyPr>
          <a:lstStyle/>
          <a:p>
            <a:pPr algn="ctr" defTabSz="946985"/>
            <a:r>
              <a:rPr lang="fr-FR" sz="2800" b="1" dirty="0">
                <a:solidFill>
                  <a:prstClr val="white"/>
                </a:solidFill>
                <a:latin typeface="Chiller" pitchFamily="82" charset="0"/>
              </a:rPr>
              <a:t>Pour voir la beauté </a:t>
            </a:r>
          </a:p>
          <a:p>
            <a:pPr algn="ctr" defTabSz="946985"/>
            <a:r>
              <a:rPr lang="fr-FR" sz="2800" b="1" dirty="0">
                <a:solidFill>
                  <a:prstClr val="white"/>
                </a:solidFill>
                <a:latin typeface="Chiller" pitchFamily="82" charset="0"/>
              </a:rPr>
              <a:t>du paysage, il faut </a:t>
            </a:r>
          </a:p>
          <a:p>
            <a:pPr algn="ctr" defTabSz="946985"/>
            <a:r>
              <a:rPr lang="fr-FR" sz="2800" b="1" dirty="0">
                <a:solidFill>
                  <a:prstClr val="white"/>
                </a:solidFill>
                <a:latin typeface="Chiller" pitchFamily="82" charset="0"/>
              </a:rPr>
              <a:t>le regarder avec</a:t>
            </a:r>
          </a:p>
          <a:p>
            <a:pPr algn="ctr" defTabSz="946985"/>
            <a:r>
              <a:rPr lang="fr-FR" sz="2800" b="1" dirty="0">
                <a:solidFill>
                  <a:prstClr val="white"/>
                </a:solidFill>
                <a:latin typeface="Chiller" pitchFamily="82" charset="0"/>
              </a:rPr>
              <a:t> le cœur...</a:t>
            </a:r>
          </a:p>
        </p:txBody>
      </p:sp>
      <p:sp>
        <p:nvSpPr>
          <p:cNvPr id="5" name="ZoneTexte 4"/>
          <p:cNvSpPr txBox="1"/>
          <p:nvPr/>
        </p:nvSpPr>
        <p:spPr>
          <a:xfrm>
            <a:off x="-143916" y="4212023"/>
            <a:ext cx="4608651" cy="572608"/>
          </a:xfrm>
          <a:prstGeom prst="rect">
            <a:avLst/>
          </a:prstGeom>
          <a:noFill/>
        </p:spPr>
        <p:txBody>
          <a:bodyPr wrap="square" lIns="79395" tIns="39695" rIns="79395" bIns="39695" rtlCol="0">
            <a:spAutoFit/>
          </a:bodyPr>
          <a:lstStyle/>
          <a:p>
            <a:pPr algn="ctr" defTabSz="946985"/>
            <a:r>
              <a:rPr lang="fr-FR" b="1" dirty="0">
                <a:ln w="1905">
                  <a:noFill/>
                </a:ln>
                <a:solidFill>
                  <a:prstClr val="white"/>
                </a:solidFill>
                <a:latin typeface="Courgette" pitchFamily="2" charset="0"/>
              </a:rPr>
              <a:t>Photos  prises  par  différents  randonneurs  </a:t>
            </a:r>
          </a:p>
          <a:p>
            <a:pPr algn="ctr" defTabSz="946985"/>
            <a:r>
              <a:rPr lang="fr-FR" b="1" dirty="0">
                <a:ln w="1905">
                  <a:noFill/>
                </a:ln>
                <a:solidFill>
                  <a:prstClr val="white"/>
                </a:solidFill>
                <a:latin typeface="Courgette" pitchFamily="2" charset="0"/>
              </a:rPr>
              <a:t> pour  le  plaisir  du  partage</a:t>
            </a:r>
            <a:r>
              <a:rPr lang="fr-FR" sz="1200" b="1" dirty="0">
                <a:ln w="1905">
                  <a:noFill/>
                </a:ln>
                <a:solidFill>
                  <a:prstClr val="white"/>
                </a:solidFill>
                <a:latin typeface="Courgette" pitchFamily="2" charset="0"/>
              </a:rPr>
              <a:t>  </a:t>
            </a:r>
          </a:p>
        </p:txBody>
      </p:sp>
      <p:pic>
        <p:nvPicPr>
          <p:cNvPr id="6" name="Image 5" descr="0a000004-.gif"/>
          <p:cNvPicPr>
            <a:picLocks noChangeAspect="1"/>
          </p:cNvPicPr>
          <p:nvPr/>
        </p:nvPicPr>
        <p:blipFill>
          <a:blip r:embed="rId5" cstate="print"/>
          <a:stretch>
            <a:fillRect/>
          </a:stretch>
        </p:blipFill>
        <p:spPr>
          <a:xfrm rot="360000">
            <a:off x="648776" y="2747571"/>
            <a:ext cx="1667138" cy="1480510"/>
          </a:xfrm>
          <a:prstGeom prst="rect">
            <a:avLst/>
          </a:prstGeom>
        </p:spPr>
      </p:pic>
      <p:sp>
        <p:nvSpPr>
          <p:cNvPr id="8" name="Rectangle 7"/>
          <p:cNvSpPr/>
          <p:nvPr/>
        </p:nvSpPr>
        <p:spPr>
          <a:xfrm>
            <a:off x="1" y="4860002"/>
            <a:ext cx="8640762" cy="911162"/>
          </a:xfrm>
          <a:prstGeom prst="rect">
            <a:avLst/>
          </a:prstGeom>
        </p:spPr>
        <p:txBody>
          <a:bodyPr wrap="square" lIns="79395" tIns="39695" rIns="79395" bIns="39695">
            <a:spAutoFit/>
          </a:bodyPr>
          <a:lstStyle/>
          <a:p>
            <a:pPr algn="ctr" defTabSz="946985"/>
            <a:r>
              <a:rPr lang="fr-FR" sz="5400" dirty="0" smtClean="0">
                <a:ln w="31750">
                  <a:solidFill>
                    <a:prstClr val="black"/>
                  </a:solidFill>
                </a:ln>
                <a:solidFill>
                  <a:srgbClr val="00B0F0"/>
                </a:solidFill>
                <a:latin typeface="Broadway" pitchFamily="82" charset="0"/>
              </a:rPr>
              <a:t>canal Rhône au Rhin</a:t>
            </a:r>
            <a:endParaRPr lang="fr-FR" sz="2400" dirty="0">
              <a:ln w="31750">
                <a:solidFill>
                  <a:prstClr val="black"/>
                </a:solidFill>
              </a:ln>
              <a:solidFill>
                <a:srgbClr val="00B0F0"/>
              </a:solidFill>
            </a:endParaRPr>
          </a:p>
        </p:txBody>
      </p:sp>
      <p:pic>
        <p:nvPicPr>
          <p:cNvPr id="9" name="Kitaro_-_FLOATING LOTUS0.wav">
            <a:hlinkClick r:id="" action="ppaction://media"/>
          </p:cNvPr>
          <p:cNvPicPr>
            <a:picLocks noRot="1" noChangeAspect="1"/>
          </p:cNvPicPr>
          <p:nvPr>
            <a:wavAudioFile r:embed="rId1" name="Kitaro_-_FLOATING LOTUS0.wav"/>
          </p:nvPr>
        </p:nvPicPr>
        <p:blipFill>
          <a:blip r:embed="rId6" cstate="print"/>
          <a:stretch>
            <a:fillRect/>
          </a:stretch>
        </p:blipFill>
        <p:spPr>
          <a:xfrm>
            <a:off x="4752429" y="3600599"/>
            <a:ext cx="244475" cy="244475"/>
          </a:xfrm>
          <a:prstGeom prst="rect">
            <a:avLst/>
          </a:prstGeom>
        </p:spPr>
      </p:pic>
    </p:spTree>
  </p:cSld>
  <p:clrMapOvr>
    <a:masterClrMapping/>
  </p:clrMapOvr>
  <p:transition spd="med" advTm="2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9"/>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40" presetClass="entr" presetSubtype="0" fill="hold" grpId="0" nodeType="afterEffect">
                                  <p:stCondLst>
                                    <p:cond delay="2000"/>
                                  </p:stCondLst>
                                  <p:iterate type="lt">
                                    <p:tmPct val="10000"/>
                                  </p:iterate>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1"/>
                                          </p:val>
                                        </p:tav>
                                        <p:tav tm="100000">
                                          <p:val>
                                            <p:strVal val="#ppt_x"/>
                                          </p:val>
                                        </p:tav>
                                      </p:tavLst>
                                    </p:anim>
                                    <p:anim calcmode="lin" valueType="num">
                                      <p:cBhvr>
                                        <p:cTn id="20" dur="1000" fill="hold"/>
                                        <p:tgtEl>
                                          <p:spTgt spid="8"/>
                                        </p:tgtEl>
                                        <p:attrNameLst>
                                          <p:attrName>ppt_y</p:attrName>
                                        </p:attrNameLst>
                                      </p:cBhvr>
                                      <p:tavLst>
                                        <p:tav tm="0">
                                          <p:val>
                                            <p:strVal val="#ppt_y"/>
                                          </p:val>
                                        </p:tav>
                                        <p:tav tm="100000">
                                          <p:val>
                                            <p:strVal val="#ppt_y"/>
                                          </p:val>
                                        </p:tav>
                                      </p:tavLst>
                                    </p:anim>
                                  </p:childTnLst>
                                </p:cTn>
                              </p:par>
                            </p:childTnLst>
                          </p:cTn>
                        </p:par>
                        <p:par>
                          <p:cTn id="21" fill="hold">
                            <p:stCondLst>
                              <p:cond delay="8300"/>
                            </p:stCondLst>
                            <p:childTnLst>
                              <p:par>
                                <p:cTn id="22" presetID="41" presetClass="entr" presetSubtype="0" fill="hold" grpId="0" nodeType="afterEffect">
                                  <p:stCondLst>
                                    <p:cond delay="2000"/>
                                  </p:stCondLst>
                                  <p:iterate type="lt">
                                    <p:tmPct val="10000"/>
                                  </p:iterate>
                                  <p:childTnLst>
                                    <p:set>
                                      <p:cBhvr>
                                        <p:cTn id="23" dur="1" fill="hold">
                                          <p:stCondLst>
                                            <p:cond delay="0"/>
                                          </p:stCondLst>
                                        </p:cTn>
                                        <p:tgtEl>
                                          <p:spTgt spid="3"/>
                                        </p:tgtEl>
                                        <p:attrNameLst>
                                          <p:attrName>style.visibility</p:attrName>
                                        </p:attrNameLst>
                                      </p:cBhvr>
                                      <p:to>
                                        <p:strVal val="visible"/>
                                      </p:to>
                                    </p:set>
                                    <p:anim calcmode="lin" valueType="num">
                                      <p:cBhvr>
                                        <p:cTn id="24" dur="1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25" dur="1000" fill="hold"/>
                                        <p:tgtEl>
                                          <p:spTgt spid="3"/>
                                        </p:tgtEl>
                                        <p:attrNameLst>
                                          <p:attrName>ppt_y</p:attrName>
                                        </p:attrNameLst>
                                      </p:cBhvr>
                                      <p:tavLst>
                                        <p:tav tm="0">
                                          <p:val>
                                            <p:strVal val="#ppt_y"/>
                                          </p:val>
                                        </p:tav>
                                        <p:tav tm="100000">
                                          <p:val>
                                            <p:strVal val="#ppt_y"/>
                                          </p:val>
                                        </p:tav>
                                      </p:tavLst>
                                    </p:anim>
                                    <p:anim calcmode="lin" valueType="num">
                                      <p:cBhvr>
                                        <p:cTn id="26" dur="1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27" dur="1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8" dur="1000" tmFilter="0,0; .5, 1; 1, 1"/>
                                        <p:tgtEl>
                                          <p:spTgt spid="3"/>
                                        </p:tgtEl>
                                      </p:cBhvr>
                                    </p:animEffect>
                                  </p:childTnLst>
                                </p:cTn>
                              </p:par>
                            </p:childTnLst>
                          </p:cTn>
                        </p:par>
                        <p:par>
                          <p:cTn id="29" fill="hold">
                            <p:stCondLst>
                              <p:cond delay="12300"/>
                            </p:stCondLst>
                            <p:childTnLst>
                              <p:par>
                                <p:cTn id="30" presetID="8" presetClass="entr" presetSubtype="16" fill="hold" grpId="0" nodeType="afterEffect">
                                  <p:stCondLst>
                                    <p:cond delay="2000"/>
                                  </p:stCondLst>
                                  <p:childTnLst>
                                    <p:set>
                                      <p:cBhvr>
                                        <p:cTn id="31" dur="1" fill="hold">
                                          <p:stCondLst>
                                            <p:cond delay="0"/>
                                          </p:stCondLst>
                                        </p:cTn>
                                        <p:tgtEl>
                                          <p:spTgt spid="4"/>
                                        </p:tgtEl>
                                        <p:attrNameLst>
                                          <p:attrName>style.visibility</p:attrName>
                                        </p:attrNameLst>
                                      </p:cBhvr>
                                      <p:to>
                                        <p:strVal val="visible"/>
                                      </p:to>
                                    </p:set>
                                    <p:animEffect transition="in" filter="diamond(in)">
                                      <p:cBhvr>
                                        <p:cTn id="32" dur="2000"/>
                                        <p:tgtEl>
                                          <p:spTgt spid="4"/>
                                        </p:tgtEl>
                                      </p:cBhvr>
                                    </p:animEffect>
                                  </p:childTnLst>
                                </p:cTn>
                              </p:par>
                            </p:childTnLst>
                          </p:cTn>
                        </p:par>
                        <p:par>
                          <p:cTn id="33" fill="hold">
                            <p:stCondLst>
                              <p:cond delay="16300"/>
                            </p:stCondLst>
                            <p:childTnLst>
                              <p:par>
                                <p:cTn id="34" presetID="24" presetClass="entr" presetSubtype="0" fill="hold" grpId="0" nodeType="afterEffect">
                                  <p:stCondLst>
                                    <p:cond delay="2000"/>
                                  </p:stCondLst>
                                  <p:childTnLst>
                                    <p:set>
                                      <p:cBhvr>
                                        <p:cTn id="35" dur="1" fill="hold">
                                          <p:stCondLst>
                                            <p:cond delay="0"/>
                                          </p:stCondLst>
                                        </p:cTn>
                                        <p:tgtEl>
                                          <p:spTgt spid="5"/>
                                        </p:tgtEl>
                                        <p:attrNameLst>
                                          <p:attrName>style.visibility</p:attrName>
                                        </p:attrNameLst>
                                      </p:cBhvr>
                                      <p:to>
                                        <p:strVal val="visible"/>
                                      </p:to>
                                    </p:set>
                                    <p:anim to="" calcmode="lin" valueType="num">
                                      <p:cBhvr>
                                        <p:cTn id="36" dur="1" fill="hold"/>
                                        <p:tgtEl>
                                          <p:spTgt spid="5"/>
                                        </p:tgtEl>
                                        <p:attrNameLst>
                                          <p:attrName/>
                                        </p:attrNameLst>
                                      </p:cBhvr>
                                    </p:anim>
                                  </p:childTnLst>
                                </p:cTn>
                              </p:par>
                            </p:childTnLst>
                          </p:cTn>
                        </p:par>
                        <p:par>
                          <p:cTn id="37" fill="hold">
                            <p:stCondLst>
                              <p:cond delay="18300"/>
                            </p:stCondLst>
                            <p:childTnLst>
                              <p:par>
                                <p:cTn id="38" presetID="24" presetClass="entr" presetSubtype="0" fill="hold" nodeType="afterEffect">
                                  <p:stCondLst>
                                    <p:cond delay="2000"/>
                                  </p:stCondLst>
                                  <p:childTnLst>
                                    <p:set>
                                      <p:cBhvr>
                                        <p:cTn id="39" dur="1" fill="hold">
                                          <p:stCondLst>
                                            <p:cond delay="0"/>
                                          </p:stCondLst>
                                        </p:cTn>
                                        <p:tgtEl>
                                          <p:spTgt spid="6"/>
                                        </p:tgtEl>
                                        <p:attrNameLst>
                                          <p:attrName>style.visibility</p:attrName>
                                        </p:attrNameLst>
                                      </p:cBhvr>
                                      <p:to>
                                        <p:strVal val="visible"/>
                                      </p:to>
                                    </p:set>
                                    <p:anim to="" calcmode="lin" valueType="num">
                                      <p:cBhvr>
                                        <p:cTn id="40"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41" repeatCount="indefinite" fill="hold" display="0">
                  <p:stCondLst>
                    <p:cond delay="indefinite"/>
                  </p:stCondLst>
                  <p:endCondLst>
                    <p:cond evt="onPrev" delay="0">
                      <p:tgtEl>
                        <p:sldTgt/>
                      </p:tgtEl>
                    </p:cond>
                    <p:cond evt="onStopAudio" delay="0">
                      <p:tgtEl>
                        <p:sldTgt/>
                      </p:tgtEl>
                    </p:cond>
                  </p:endCondLst>
                </p:cTn>
                <p:tgtEl>
                  <p:spTgt spid="9"/>
                </p:tgtEl>
              </p:cMediaNode>
            </p:audio>
          </p:childTnLst>
        </p:cTn>
      </p:par>
    </p:tnLst>
    <p:bldLst>
      <p:bldP spid="2" grpId="0"/>
      <p:bldP spid="3" grpId="0"/>
      <p:bldP spid="4" grpId="0"/>
      <p:bldP spid="5"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1000" r="-31000"/>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0000"/>
            <a:lum/>
          </a:blip>
          <a:srcRect/>
          <a:stretch>
            <a:fillRect t="-50000" b="-50000"/>
          </a:stretch>
        </a:blipFill>
        <a:effectLst/>
      </p:bgPr>
    </p:bg>
    <p:spTree>
      <p:nvGrpSpPr>
        <p:cNvPr id="1" name=""/>
        <p:cNvGrpSpPr/>
        <p:nvPr/>
      </p:nvGrpSpPr>
      <p:grpSpPr>
        <a:xfrm>
          <a:off x="0" y="0"/>
          <a:ext cx="0" cy="0"/>
          <a:chOff x="0" y="0"/>
          <a:chExt cx="0" cy="0"/>
        </a:xfrm>
      </p:grpSpPr>
      <p:sp>
        <p:nvSpPr>
          <p:cNvPr id="2" name="Rectangle 1"/>
          <p:cNvSpPr/>
          <p:nvPr/>
        </p:nvSpPr>
        <p:spPr>
          <a:xfrm>
            <a:off x="0" y="36000"/>
            <a:ext cx="8640764" cy="5816977"/>
          </a:xfrm>
          <a:prstGeom prst="rect">
            <a:avLst/>
          </a:prstGeom>
        </p:spPr>
        <p:txBody>
          <a:bodyPr wrap="square">
            <a:spAutoFit/>
          </a:bodyPr>
          <a:lstStyle/>
          <a:p>
            <a:pPr algn="ctr"/>
            <a:r>
              <a:rPr lang="fr-FR" sz="3200" b="1" dirty="0" smtClean="0"/>
              <a:t>Canal </a:t>
            </a:r>
            <a:r>
              <a:rPr lang="fr-FR" sz="3200" b="1" dirty="0" smtClean="0"/>
              <a:t>du Rhône au Rhin </a:t>
            </a:r>
            <a:endParaRPr lang="fr-FR" sz="3200" b="1" dirty="0" smtClean="0"/>
          </a:p>
          <a:p>
            <a:endParaRPr lang="fr-FR" sz="600" dirty="0" smtClean="0"/>
          </a:p>
          <a:p>
            <a:pPr algn="ctr"/>
            <a:r>
              <a:rPr lang="fr-FR" dirty="0" smtClean="0"/>
              <a:t> </a:t>
            </a:r>
            <a:r>
              <a:rPr lang="fr-FR" sz="1800" b="1" dirty="0" smtClean="0"/>
              <a:t>canal </a:t>
            </a:r>
            <a:r>
              <a:rPr lang="fr-FR" sz="1800" b="1" dirty="0" smtClean="0"/>
              <a:t>qui </a:t>
            </a:r>
            <a:r>
              <a:rPr lang="fr-FR" sz="1800" b="1" dirty="0" smtClean="0"/>
              <a:t>relie la Saône, affluent navigable du Rhône, au Rhin, par la vallée du </a:t>
            </a:r>
            <a:r>
              <a:rPr lang="fr-FR" sz="1800" b="1" dirty="0" smtClean="0"/>
              <a:t>Doubs</a:t>
            </a:r>
          </a:p>
          <a:p>
            <a:pPr algn="ctr"/>
            <a:r>
              <a:rPr lang="fr-FR" sz="1800" b="1" dirty="0" smtClean="0"/>
              <a:t> et son prolongement en Haute Alsace jusqu'à Niffer sur le Rhin, un autre prolongement rejoignant Strasbourg par la canalisation de l'Ill. </a:t>
            </a:r>
            <a:endParaRPr lang="fr-FR" sz="1800" b="1" dirty="0" smtClean="0"/>
          </a:p>
          <a:p>
            <a:pPr algn="ctr"/>
            <a:r>
              <a:rPr lang="fr-FR" sz="1800" b="1" dirty="0" smtClean="0"/>
              <a:t>Il </a:t>
            </a:r>
            <a:r>
              <a:rPr lang="fr-FR" sz="1800" b="1" dirty="0" smtClean="0"/>
              <a:t>est conçu comme un maillon nécessaire pour connecter les ports maritimes du </a:t>
            </a:r>
            <a:r>
              <a:rPr lang="fr-FR" sz="1800" b="1" dirty="0" smtClean="0"/>
              <a:t>nord</a:t>
            </a:r>
          </a:p>
          <a:p>
            <a:pPr algn="ctr"/>
            <a:r>
              <a:rPr lang="fr-FR" sz="1800" b="1" dirty="0" smtClean="0"/>
              <a:t> </a:t>
            </a:r>
            <a:r>
              <a:rPr lang="fr-FR" sz="1800" b="1" dirty="0" smtClean="0"/>
              <a:t>de l'Europe avec ceux de la Méditerranée en créant une liaison fluviale Rotterdam-Marseille en passant par l'Allemagne. </a:t>
            </a:r>
            <a:endParaRPr lang="fr-FR" sz="1800" b="1" dirty="0" smtClean="0"/>
          </a:p>
          <a:p>
            <a:pPr algn="ctr"/>
            <a:r>
              <a:rPr lang="fr-FR" sz="1800" b="1" dirty="0" smtClean="0"/>
              <a:t>L'idée </a:t>
            </a:r>
            <a:r>
              <a:rPr lang="fr-FR" sz="1800" b="1" dirty="0" smtClean="0"/>
              <a:t>de relier le bassin du Rhône à celui du Rhin par des voies navigables est ancienne puisque Colbert et Vauban l'avaient évoquée sous Louis XIV après l'annexion de la Franche-Comté et de l'Alsace, mais c'est au XVIIIe siècle que le projet prend forme. </a:t>
            </a:r>
            <a:endParaRPr lang="fr-FR" sz="1800" b="1" dirty="0" smtClean="0"/>
          </a:p>
          <a:p>
            <a:pPr algn="ctr"/>
            <a:r>
              <a:rPr lang="fr-FR" sz="1800" b="1" dirty="0" smtClean="0"/>
              <a:t>Les </a:t>
            </a:r>
            <a:r>
              <a:rPr lang="fr-FR" sz="1800" b="1" dirty="0" smtClean="0"/>
              <a:t>travaux de la jonction entre la Saône et le Doubs de Saint-Symphorien-sur-Saône en Côte-d'Or à Dole dans le Jura sont réalisés avec des temps d'arrêt liés à la Révolution entre 1784 et 1802 par l'ingénieur Philippe Bertrand. Ils sont poursuivis avec des interruptions de 1804 à 1832 en direction du Rhin sous la direction de Joseph Liard. Par la suite, le canal est mis au gabarit Freycinet (péniche de 300 tonnes) entre 1882 et 1921 mais son trafic restant limité, sa mise au grand gabarit européen de 5 000 tonnes est commencée à la fin des années 1970 entre Niffer (sur le Rhin) et </a:t>
            </a:r>
            <a:r>
              <a:rPr lang="fr-FR" sz="1800" b="1" dirty="0" smtClean="0"/>
              <a:t>Mulhouse.</a:t>
            </a:r>
            <a:r>
              <a:rPr lang="fr-FR" b="1" dirty="0" smtClean="0"/>
              <a:t> </a:t>
            </a:r>
            <a:r>
              <a:rPr lang="fr-FR" sz="1800" b="1" dirty="0" smtClean="0"/>
              <a:t>Dans les années 2000, la contestation se poursuit. Des associations comme Alsace Nature et des partis écologistes tels que les Verts (aujourd’hui EELV) dénoncent les </a:t>
            </a:r>
            <a:r>
              <a:rPr lang="fr-FR" sz="1800" b="1" dirty="0" smtClean="0"/>
              <a:t>atteintes…..</a:t>
            </a:r>
            <a:endParaRPr lang="fr-FR" b="1" dirty="0"/>
          </a:p>
        </p:txBody>
      </p:sp>
      <p:pic>
        <p:nvPicPr>
          <p:cNvPr id="3" name="Image 2" descr="0a0000003.gif"/>
          <p:cNvPicPr>
            <a:picLocks noChangeAspect="1"/>
          </p:cNvPicPr>
          <p:nvPr/>
        </p:nvPicPr>
        <p:blipFill>
          <a:blip r:embed="rId3" cstate="print"/>
          <a:stretch>
            <a:fillRect/>
          </a:stretch>
        </p:blipFill>
        <p:spPr>
          <a:xfrm>
            <a:off x="8280000" y="5400000"/>
            <a:ext cx="297180" cy="297180"/>
          </a:xfrm>
          <a:prstGeom prst="rect">
            <a:avLst/>
          </a:prstGeom>
        </p:spPr>
      </p:pic>
    </p:spTree>
  </p:cSld>
  <p:clrMapOvr>
    <a:masterClrMapping/>
  </p:clrMapOvr>
  <p:transition spd="med">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0000"/>
            <a:lum/>
          </a:blip>
          <a:srcRect/>
          <a:stretch>
            <a:fillRect t="-50000" b="-50000"/>
          </a:stretch>
        </a:blipFill>
        <a:effectLst/>
      </p:bgPr>
    </p:bg>
    <p:spTree>
      <p:nvGrpSpPr>
        <p:cNvPr id="1" name=""/>
        <p:cNvGrpSpPr/>
        <p:nvPr/>
      </p:nvGrpSpPr>
      <p:grpSpPr>
        <a:xfrm>
          <a:off x="0" y="0"/>
          <a:ext cx="0" cy="0"/>
          <a:chOff x="0" y="0"/>
          <a:chExt cx="0" cy="0"/>
        </a:xfrm>
      </p:grpSpPr>
      <p:sp>
        <p:nvSpPr>
          <p:cNvPr id="2" name="Rectangle 1"/>
          <p:cNvSpPr/>
          <p:nvPr/>
        </p:nvSpPr>
        <p:spPr>
          <a:xfrm>
            <a:off x="0" y="180000"/>
            <a:ext cx="8640763" cy="5355312"/>
          </a:xfrm>
          <a:prstGeom prst="rect">
            <a:avLst/>
          </a:prstGeom>
        </p:spPr>
        <p:txBody>
          <a:bodyPr wrap="square">
            <a:spAutoFit/>
          </a:bodyPr>
          <a:lstStyle/>
          <a:p>
            <a:pPr algn="ctr"/>
            <a:r>
              <a:rPr lang="fr-FR" sz="1800" b="1" dirty="0" smtClean="0"/>
              <a:t>….. </a:t>
            </a:r>
            <a:r>
              <a:rPr lang="fr-FR" sz="1800" b="1" dirty="0" smtClean="0"/>
              <a:t>à la biodiversité et proposent des alternatives ferroviaires. De leur côté, </a:t>
            </a:r>
            <a:endParaRPr lang="fr-FR" sz="1800" b="1" dirty="0" smtClean="0"/>
          </a:p>
          <a:p>
            <a:pPr algn="ctr"/>
            <a:r>
              <a:rPr lang="fr-FR" sz="1800" b="1" dirty="0" smtClean="0"/>
              <a:t>la </a:t>
            </a:r>
            <a:r>
              <a:rPr lang="fr-FR" sz="1800" b="1" dirty="0" smtClean="0"/>
              <a:t>Chambre de Commerce et d’Industrie d’Alsace, les entreprises du secteur du </a:t>
            </a:r>
            <a:endParaRPr lang="fr-FR" sz="1800" b="1" dirty="0" smtClean="0"/>
          </a:p>
          <a:p>
            <a:pPr algn="ctr"/>
            <a:r>
              <a:rPr lang="fr-FR" sz="1800" b="1" dirty="0" smtClean="0"/>
              <a:t>transport </a:t>
            </a:r>
            <a:r>
              <a:rPr lang="fr-FR" sz="1800" b="1" dirty="0" smtClean="0"/>
              <a:t>fluvial et certains élus locaux continuent de défendre le projet pour ses retombées économiques, de développement territorial et en termes </a:t>
            </a:r>
            <a:r>
              <a:rPr lang="fr-FR" sz="1800" b="1" dirty="0" smtClean="0"/>
              <a:t>d’emplois. </a:t>
            </a:r>
          </a:p>
          <a:p>
            <a:pPr algn="ctr"/>
            <a:r>
              <a:rPr lang="fr-FR" sz="1800" b="1" dirty="0" smtClean="0"/>
              <a:t>Si </a:t>
            </a:r>
            <a:r>
              <a:rPr lang="fr-FR" sz="1800" b="1" dirty="0" smtClean="0"/>
              <a:t>la partie alsacienne transformée au-delà de Mulhouse, qui a toujours été la plus </a:t>
            </a:r>
            <a:endParaRPr lang="fr-FR" sz="1800" b="1" dirty="0" smtClean="0"/>
          </a:p>
          <a:p>
            <a:pPr algn="ctr"/>
            <a:r>
              <a:rPr lang="fr-FR" sz="1800" b="1" dirty="0" smtClean="0"/>
              <a:t>active </a:t>
            </a:r>
            <a:r>
              <a:rPr lang="fr-FR" sz="1800" b="1" dirty="0" smtClean="0"/>
              <a:t>et a été transformée dans les années 1990, conserve un certain trafic </a:t>
            </a:r>
            <a:endParaRPr lang="fr-FR" sz="1800" b="1" dirty="0" smtClean="0"/>
          </a:p>
          <a:p>
            <a:pPr algn="ctr"/>
            <a:r>
              <a:rPr lang="fr-FR" sz="1800" b="1" dirty="0" smtClean="0"/>
              <a:t>marchandise</a:t>
            </a:r>
            <a:r>
              <a:rPr lang="fr-FR" sz="1800" b="1" dirty="0" smtClean="0"/>
              <a:t>, la liaison avec la Saône n'a plus qu'un faible tonnage (12 000 tonnes </a:t>
            </a:r>
            <a:endParaRPr lang="fr-FR" sz="1800" b="1" dirty="0" smtClean="0"/>
          </a:p>
          <a:p>
            <a:pPr algn="ctr"/>
            <a:r>
              <a:rPr lang="fr-FR" sz="1800" b="1" dirty="0" smtClean="0"/>
              <a:t>en 2008) </a:t>
            </a:r>
            <a:r>
              <a:rPr lang="fr-FR" sz="1800" b="1" dirty="0" smtClean="0"/>
              <a:t>et c'est vers la navigation de plaisance que s'oriente l'activité du canal de </a:t>
            </a:r>
            <a:endParaRPr lang="fr-FR" sz="1800" b="1" dirty="0" smtClean="0"/>
          </a:p>
          <a:p>
            <a:pPr algn="ctr"/>
            <a:r>
              <a:rPr lang="fr-FR" sz="1800" b="1" dirty="0" smtClean="0"/>
              <a:t>la </a:t>
            </a:r>
            <a:r>
              <a:rPr lang="fr-FR" sz="1800" b="1" dirty="0" smtClean="0"/>
              <a:t>Saône au Rhin en passant par la vallée du </a:t>
            </a:r>
            <a:r>
              <a:rPr lang="fr-FR" sz="1800" b="1" dirty="0" smtClean="0"/>
              <a:t>Doubs. </a:t>
            </a:r>
            <a:r>
              <a:rPr lang="fr-FR" sz="1800" b="1" dirty="0" smtClean="0"/>
              <a:t>Les aménagements portuaires destinés au tourisme fluvial se multiplient et le trafic se développe : ainsi le port de Besançon annonce le passage de 550 bateaux en 2009. Après une phase d'études, des travaux d'aménagement et de sécurisation des écluses sont programmés dans les </a:t>
            </a:r>
            <a:endParaRPr lang="fr-FR" sz="1800" b="1" dirty="0" smtClean="0"/>
          </a:p>
          <a:p>
            <a:pPr algn="ctr"/>
            <a:r>
              <a:rPr lang="fr-FR" sz="1800" b="1" dirty="0" smtClean="0"/>
              <a:t>années 2020.</a:t>
            </a:r>
            <a:endParaRPr lang="fr-FR" sz="1800" b="1" dirty="0" smtClean="0"/>
          </a:p>
          <a:p>
            <a:pPr algn="ctr"/>
            <a:r>
              <a:rPr lang="fr-FR" sz="1800" b="1" dirty="0" smtClean="0"/>
              <a:t>Les berges du canal sont par ailleurs progressivement aménagées en voie cyclable </a:t>
            </a:r>
            <a:endParaRPr lang="fr-FR" sz="1800" b="1" dirty="0" smtClean="0"/>
          </a:p>
          <a:p>
            <a:pPr algn="ctr"/>
            <a:r>
              <a:rPr lang="fr-FR" sz="1800" b="1" dirty="0" smtClean="0"/>
              <a:t>pour </a:t>
            </a:r>
            <a:r>
              <a:rPr lang="fr-FR" sz="1800" b="1" dirty="0" smtClean="0"/>
              <a:t>constituer de la Saône à Bâle une partie de l'EuroVelo </a:t>
            </a:r>
            <a:r>
              <a:rPr lang="fr-FR" sz="1800" b="1" dirty="0" smtClean="0"/>
              <a:t>6. </a:t>
            </a:r>
            <a:r>
              <a:rPr lang="fr-FR" sz="1800" b="1" dirty="0" smtClean="0"/>
              <a:t>Plus au nord dans sa branche parallèle au grand canal d'Alsace et au Rhin, plus exactement entre Marckolsheim et Strasbourg, son chemin de halage a été revêtu sur toute sa longueur pour accueillir les EuroVelo 5 - Via Francigena (Londres - Rome / Brindisi) et EuroVelo 15 - </a:t>
            </a:r>
            <a:r>
              <a:rPr lang="fr-FR" sz="1800" b="1" dirty="0" err="1" smtClean="0"/>
              <a:t>Véloroute</a:t>
            </a:r>
            <a:r>
              <a:rPr lang="fr-FR" sz="1800" b="1" dirty="0" smtClean="0"/>
              <a:t> Rhin (Rotterdam - Andermatt).</a:t>
            </a:r>
            <a:endParaRPr lang="fr-FR" sz="3200" b="1" dirty="0"/>
          </a:p>
        </p:txBody>
      </p:sp>
      <p:pic>
        <p:nvPicPr>
          <p:cNvPr id="3" name="Image 2" descr="0a0000003.gif"/>
          <p:cNvPicPr>
            <a:picLocks noChangeAspect="1"/>
          </p:cNvPicPr>
          <p:nvPr/>
        </p:nvPicPr>
        <p:blipFill>
          <a:blip r:embed="rId3" cstate="print"/>
          <a:stretch>
            <a:fillRect/>
          </a:stretch>
        </p:blipFill>
        <p:spPr>
          <a:xfrm>
            <a:off x="8280000" y="5400000"/>
            <a:ext cx="297180" cy="297180"/>
          </a:xfrm>
          <a:prstGeom prst="rect">
            <a:avLst/>
          </a:prstGeom>
        </p:spPr>
      </p:pic>
    </p:spTree>
  </p:cSld>
  <p:clrMapOvr>
    <a:masterClrMapping/>
  </p:clrMapOvr>
  <p:transition spd="med">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24003778_3261604903952503_4225626996370393790_n (1).jpg"/>
          <p:cNvPicPr>
            <a:picLocks noChangeAspect="1"/>
          </p:cNvPicPr>
          <p:nvPr/>
        </p:nvPicPr>
        <p:blipFill>
          <a:blip r:embed="rId2" cstate="print"/>
          <a:stretch>
            <a:fillRect/>
          </a:stretch>
        </p:blipFill>
        <p:spPr>
          <a:xfrm>
            <a:off x="0" y="10231"/>
            <a:ext cx="8640763" cy="5740576"/>
          </a:xfrm>
          <a:prstGeom prst="rect">
            <a:avLst/>
          </a:prstGeom>
        </p:spPr>
      </p:pic>
      <p:pic>
        <p:nvPicPr>
          <p:cNvPr id="4" name="Image 3" descr="CPP1_1EE13930-EC93-4E83-8DF5-C9E5364EFBEF.jpg"/>
          <p:cNvPicPr>
            <a:picLocks noChangeAspect="1"/>
          </p:cNvPicPr>
          <p:nvPr/>
        </p:nvPicPr>
        <p:blipFill>
          <a:blip r:embed="rId3" cstate="print"/>
          <a:stretch>
            <a:fillRect/>
          </a:stretch>
        </p:blipFill>
        <p:spPr>
          <a:xfrm>
            <a:off x="7020000" y="2628000"/>
            <a:ext cx="720000" cy="720000"/>
          </a:xfrm>
          <a:prstGeom prst="rect">
            <a:avLst/>
          </a:prstGeom>
        </p:spPr>
      </p:pic>
      <p:pic>
        <p:nvPicPr>
          <p:cNvPr id="3" name="Image 2" descr="téléchargé (2).jpeg"/>
          <p:cNvPicPr>
            <a:picLocks noChangeAspect="1"/>
          </p:cNvPicPr>
          <p:nvPr/>
        </p:nvPicPr>
        <p:blipFill>
          <a:blip r:embed="rId4" cstate="print"/>
          <a:stretch>
            <a:fillRect/>
          </a:stretch>
        </p:blipFill>
        <p:spPr>
          <a:xfrm>
            <a:off x="7020000" y="2520000"/>
            <a:ext cx="720000" cy="271869"/>
          </a:xfrm>
          <a:prstGeom prst="rect">
            <a:avLst/>
          </a:prstGeom>
          <a:effectLst>
            <a:softEdge rad="31750"/>
          </a:effectLst>
        </p:spPr>
      </p:pic>
    </p:spTree>
  </p:cSld>
  <p:clrMapOvr>
    <a:masterClrMapping/>
  </p:clrMapOvr>
  <p:transition spd="med" advTm="4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23401140_3247316452048015_599891721882785556_n.jpg"/>
          <p:cNvPicPr>
            <a:picLocks noChangeAspect="1"/>
          </p:cNvPicPr>
          <p:nvPr/>
        </p:nvPicPr>
        <p:blipFill>
          <a:blip r:embed="rId2" cstate="print"/>
          <a:stretch>
            <a:fillRect/>
          </a:stretch>
        </p:blipFill>
        <p:spPr>
          <a:xfrm>
            <a:off x="0" y="10231"/>
            <a:ext cx="8640763" cy="574057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23832369_3258497227596604_7171813349585239812_n.jpg"/>
          <p:cNvPicPr>
            <a:picLocks noChangeAspect="1"/>
          </p:cNvPicPr>
          <p:nvPr/>
        </p:nvPicPr>
        <p:blipFill>
          <a:blip r:embed="rId2" cstate="print"/>
          <a:stretch>
            <a:fillRect/>
          </a:stretch>
        </p:blipFill>
        <p:spPr>
          <a:xfrm>
            <a:off x="0" y="10231"/>
            <a:ext cx="8640763" cy="574057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124184129_3271581129621547_8213200859898075472_n.jpg"/>
          <p:cNvPicPr>
            <a:picLocks noChangeAspect="1"/>
          </p:cNvPicPr>
          <p:nvPr/>
        </p:nvPicPr>
        <p:blipFill>
          <a:blip r:embed="rId2" cstate="print"/>
          <a:stretch>
            <a:fillRect/>
          </a:stretch>
        </p:blipFill>
        <p:spPr>
          <a:xfrm>
            <a:off x="504000" y="0"/>
            <a:ext cx="3825689" cy="5761038"/>
          </a:xfrm>
          <a:prstGeom prst="rect">
            <a:avLst/>
          </a:prstGeom>
        </p:spPr>
      </p:pic>
      <p:pic>
        <p:nvPicPr>
          <p:cNvPr id="4" name="Image 3" descr="124352946_3263977400381920_7716954128901914996_n.jpg"/>
          <p:cNvPicPr>
            <a:picLocks noChangeAspect="1"/>
          </p:cNvPicPr>
          <p:nvPr/>
        </p:nvPicPr>
        <p:blipFill>
          <a:blip r:embed="rId3" cstate="print"/>
          <a:stretch>
            <a:fillRect/>
          </a:stretch>
        </p:blipFill>
        <p:spPr>
          <a:xfrm>
            <a:off x="4320000" y="0"/>
            <a:ext cx="3825689" cy="5761038"/>
          </a:xfrm>
          <a:prstGeom prst="rect">
            <a:avLst/>
          </a:prstGeom>
        </p:spPr>
      </p:pic>
      <p:cxnSp>
        <p:nvCxnSpPr>
          <p:cNvPr id="5" name="Connecteur droit 4"/>
          <p:cNvCxnSpPr/>
          <p:nvPr/>
        </p:nvCxnSpPr>
        <p:spPr>
          <a:xfrm>
            <a:off x="4320000" y="0"/>
            <a:ext cx="0" cy="5761038"/>
          </a:xfrm>
          <a:prstGeom prst="line">
            <a:avLst/>
          </a:prstGeom>
          <a:ln w="63500">
            <a:solidFill>
              <a:schemeClr val="accent5">
                <a:lumMod val="40000"/>
                <a:lumOff val="6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Tm="4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24677819_3271547682958225_8785534586586034797_n.jpg"/>
          <p:cNvPicPr>
            <a:picLocks noChangeAspect="1"/>
          </p:cNvPicPr>
          <p:nvPr/>
        </p:nvPicPr>
        <p:blipFill>
          <a:blip r:embed="rId2" cstate="print"/>
          <a:stretch>
            <a:fillRect/>
          </a:stretch>
        </p:blipFill>
        <p:spPr>
          <a:xfrm>
            <a:off x="0" y="10231"/>
            <a:ext cx="8640763" cy="574057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24717469_3269277043185289_9058500599086489485_n.jpg"/>
          <p:cNvPicPr>
            <a:picLocks noChangeAspect="1"/>
          </p:cNvPicPr>
          <p:nvPr/>
        </p:nvPicPr>
        <p:blipFill>
          <a:blip r:embed="rId2" cstate="print"/>
          <a:stretch>
            <a:fillRect/>
          </a:stretch>
        </p:blipFill>
        <p:spPr>
          <a:xfrm>
            <a:off x="0" y="10231"/>
            <a:ext cx="8640763" cy="574057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25464494_3282975948482065_8217180989355486965_n.jpg"/>
          <p:cNvPicPr>
            <a:picLocks noChangeAspect="1"/>
          </p:cNvPicPr>
          <p:nvPr/>
        </p:nvPicPr>
        <p:blipFill>
          <a:blip r:embed="rId2" cstate="print"/>
          <a:stretch>
            <a:fillRect/>
          </a:stretch>
        </p:blipFill>
        <p:spPr>
          <a:xfrm>
            <a:off x="0" y="10231"/>
            <a:ext cx="8640763" cy="574057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25492848_3283369168442743_8707756921310419729_n.jpg"/>
          <p:cNvPicPr>
            <a:picLocks noChangeAspect="1"/>
          </p:cNvPicPr>
          <p:nvPr/>
        </p:nvPicPr>
        <p:blipFill>
          <a:blip r:embed="rId2" cstate="print"/>
          <a:stretch>
            <a:fillRect/>
          </a:stretch>
        </p:blipFill>
        <p:spPr>
          <a:xfrm>
            <a:off x="0" y="10231"/>
            <a:ext cx="8640763" cy="574057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69002577_3655015941278062_3953123770497123690_n.jpg"/>
          <p:cNvPicPr>
            <a:picLocks noChangeAspect="1"/>
          </p:cNvPicPr>
          <p:nvPr/>
        </p:nvPicPr>
        <p:blipFill>
          <a:blip r:embed="rId2" cstate="print"/>
          <a:stretch>
            <a:fillRect/>
          </a:stretch>
        </p:blipFill>
        <p:spPr>
          <a:xfrm>
            <a:off x="4320000" y="0"/>
            <a:ext cx="3825689" cy="5761038"/>
          </a:xfrm>
          <a:prstGeom prst="rect">
            <a:avLst/>
          </a:prstGeom>
        </p:spPr>
      </p:pic>
      <p:pic>
        <p:nvPicPr>
          <p:cNvPr id="3" name="Image 2" descr="169063693_3655018827944440_7160498677439685793_n.jpg"/>
          <p:cNvPicPr>
            <a:picLocks noChangeAspect="1"/>
          </p:cNvPicPr>
          <p:nvPr/>
        </p:nvPicPr>
        <p:blipFill>
          <a:blip r:embed="rId3" cstate="print"/>
          <a:stretch>
            <a:fillRect/>
          </a:stretch>
        </p:blipFill>
        <p:spPr>
          <a:xfrm>
            <a:off x="504000" y="0"/>
            <a:ext cx="3825689" cy="5761038"/>
          </a:xfrm>
          <a:prstGeom prst="rect">
            <a:avLst/>
          </a:prstGeom>
        </p:spPr>
      </p:pic>
      <p:cxnSp>
        <p:nvCxnSpPr>
          <p:cNvPr id="4" name="Connecteur droit 3"/>
          <p:cNvCxnSpPr/>
          <p:nvPr/>
        </p:nvCxnSpPr>
        <p:spPr>
          <a:xfrm>
            <a:off x="4320000" y="0"/>
            <a:ext cx="0" cy="5761038"/>
          </a:xfrm>
          <a:prstGeom prst="line">
            <a:avLst/>
          </a:prstGeom>
          <a:ln w="63500">
            <a:solidFill>
              <a:schemeClr val="accent5">
                <a:lumMod val="40000"/>
                <a:lumOff val="6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Tm="5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69068758_3655017057944617_2470487269437825345_n.jpg"/>
          <p:cNvPicPr>
            <a:picLocks noChangeAspect="1"/>
          </p:cNvPicPr>
          <p:nvPr/>
        </p:nvPicPr>
        <p:blipFill>
          <a:blip r:embed="rId2" cstate="print"/>
          <a:stretch>
            <a:fillRect/>
          </a:stretch>
        </p:blipFill>
        <p:spPr>
          <a:xfrm>
            <a:off x="0" y="12711"/>
            <a:ext cx="8640763" cy="5735615"/>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69070256_3655012074611782_2911173019305457704_n.jpg"/>
          <p:cNvPicPr>
            <a:picLocks noChangeAspect="1"/>
          </p:cNvPicPr>
          <p:nvPr/>
        </p:nvPicPr>
        <p:blipFill>
          <a:blip r:embed="rId2" cstate="print"/>
          <a:stretch>
            <a:fillRect/>
          </a:stretch>
        </p:blipFill>
        <p:spPr>
          <a:xfrm>
            <a:off x="0" y="12711"/>
            <a:ext cx="8640763" cy="5735615"/>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69087299_3655013994611590_5904844067327891252_n.jpg"/>
          <p:cNvPicPr>
            <a:picLocks noChangeAspect="1"/>
          </p:cNvPicPr>
          <p:nvPr/>
        </p:nvPicPr>
        <p:blipFill>
          <a:blip r:embed="rId2" cstate="print"/>
          <a:stretch>
            <a:fillRect/>
          </a:stretch>
        </p:blipFill>
        <p:spPr>
          <a:xfrm>
            <a:off x="0" y="12711"/>
            <a:ext cx="8640763" cy="5735615"/>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69271772_3655024277943895_4833930615341182976_n.jpg"/>
          <p:cNvPicPr>
            <a:picLocks noChangeAspect="1"/>
          </p:cNvPicPr>
          <p:nvPr/>
        </p:nvPicPr>
        <p:blipFill>
          <a:blip r:embed="rId2" cstate="print"/>
          <a:stretch>
            <a:fillRect/>
          </a:stretch>
        </p:blipFill>
        <p:spPr>
          <a:xfrm>
            <a:off x="0" y="12711"/>
            <a:ext cx="8640763" cy="5735615"/>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69289372_3655029084610081_5010860577048800621_n.jpg"/>
          <p:cNvPicPr>
            <a:picLocks noChangeAspect="1"/>
          </p:cNvPicPr>
          <p:nvPr/>
        </p:nvPicPr>
        <p:blipFill>
          <a:blip r:embed="rId2" cstate="print"/>
          <a:stretch>
            <a:fillRect/>
          </a:stretch>
        </p:blipFill>
        <p:spPr>
          <a:xfrm>
            <a:off x="0" y="12711"/>
            <a:ext cx="8640763" cy="5735615"/>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69331622_3655021027944220_4000953922303092979_n.jpg"/>
          <p:cNvPicPr>
            <a:picLocks noChangeAspect="1"/>
          </p:cNvPicPr>
          <p:nvPr/>
        </p:nvPicPr>
        <p:blipFill>
          <a:blip r:embed="rId2" cstate="print"/>
          <a:stretch>
            <a:fillRect/>
          </a:stretch>
        </p:blipFill>
        <p:spPr>
          <a:xfrm>
            <a:off x="0" y="12711"/>
            <a:ext cx="8640763" cy="5735615"/>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69361279_3655013167945006_4783506560145420038_n.jpg"/>
          <p:cNvPicPr>
            <a:picLocks noChangeAspect="1"/>
          </p:cNvPicPr>
          <p:nvPr/>
        </p:nvPicPr>
        <p:blipFill>
          <a:blip r:embed="rId2" cstate="print"/>
          <a:stretch>
            <a:fillRect/>
          </a:stretch>
        </p:blipFill>
        <p:spPr>
          <a:xfrm>
            <a:off x="0" y="12711"/>
            <a:ext cx="8640763" cy="5735615"/>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69447464_3655026971276959_5913736703007498747_n.jpg"/>
          <p:cNvPicPr>
            <a:picLocks noChangeAspect="1"/>
          </p:cNvPicPr>
          <p:nvPr/>
        </p:nvPicPr>
        <p:blipFill>
          <a:blip r:embed="rId2" cstate="print"/>
          <a:stretch>
            <a:fillRect/>
          </a:stretch>
        </p:blipFill>
        <p:spPr>
          <a:xfrm>
            <a:off x="504000" y="0"/>
            <a:ext cx="3825689" cy="5761038"/>
          </a:xfrm>
          <a:prstGeom prst="rect">
            <a:avLst/>
          </a:prstGeom>
        </p:spPr>
      </p:pic>
      <p:pic>
        <p:nvPicPr>
          <p:cNvPr id="3" name="Image 2" descr="169548670_3655022261277430_3185381285871208130_n.jpg"/>
          <p:cNvPicPr>
            <a:picLocks noChangeAspect="1"/>
          </p:cNvPicPr>
          <p:nvPr/>
        </p:nvPicPr>
        <p:blipFill>
          <a:blip r:embed="rId3" cstate="print"/>
          <a:stretch>
            <a:fillRect/>
          </a:stretch>
        </p:blipFill>
        <p:spPr>
          <a:xfrm>
            <a:off x="4320000" y="0"/>
            <a:ext cx="3825689" cy="5761038"/>
          </a:xfrm>
          <a:prstGeom prst="rect">
            <a:avLst/>
          </a:prstGeom>
        </p:spPr>
      </p:pic>
      <p:cxnSp>
        <p:nvCxnSpPr>
          <p:cNvPr id="4" name="Connecteur droit 3"/>
          <p:cNvCxnSpPr/>
          <p:nvPr/>
        </p:nvCxnSpPr>
        <p:spPr>
          <a:xfrm>
            <a:off x="4320000" y="0"/>
            <a:ext cx="0" cy="5761038"/>
          </a:xfrm>
          <a:prstGeom prst="line">
            <a:avLst/>
          </a:prstGeom>
          <a:ln w="63500">
            <a:solidFill>
              <a:schemeClr val="accent5">
                <a:lumMod val="40000"/>
                <a:lumOff val="6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Tm="4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69534763_3655023804610609_4498467862055866512_n.jpg"/>
          <p:cNvPicPr>
            <a:picLocks noChangeAspect="1"/>
          </p:cNvPicPr>
          <p:nvPr/>
        </p:nvPicPr>
        <p:blipFill>
          <a:blip r:embed="rId2" cstate="print"/>
          <a:stretch>
            <a:fillRect/>
          </a:stretch>
        </p:blipFill>
        <p:spPr>
          <a:xfrm>
            <a:off x="0" y="12711"/>
            <a:ext cx="8640763" cy="5735615"/>
          </a:xfrm>
          <a:prstGeom prst="rect">
            <a:avLst/>
          </a:prstGeom>
        </p:spPr>
      </p:pic>
      <p:pic>
        <p:nvPicPr>
          <p:cNvPr id="5" name="Image 4" descr="GGI_Aspect-bois_Poteau-droit.png"/>
          <p:cNvPicPr>
            <a:picLocks noChangeAspect="1"/>
          </p:cNvPicPr>
          <p:nvPr/>
        </p:nvPicPr>
        <p:blipFill>
          <a:blip r:embed="rId3" cstate="print"/>
          <a:stretch>
            <a:fillRect/>
          </a:stretch>
        </p:blipFill>
        <p:spPr>
          <a:xfrm>
            <a:off x="2556000" y="3600599"/>
            <a:ext cx="684000" cy="572849"/>
          </a:xfrm>
          <a:prstGeom prst="rect">
            <a:avLst/>
          </a:prstGeom>
        </p:spPr>
      </p:pic>
      <p:pic>
        <p:nvPicPr>
          <p:cNvPr id="4" name="Image 3" descr="téléchargé (1).jpeg"/>
          <p:cNvPicPr>
            <a:picLocks noChangeAspect="1"/>
          </p:cNvPicPr>
          <p:nvPr/>
        </p:nvPicPr>
        <p:blipFill>
          <a:blip r:embed="rId4" cstate="print"/>
          <a:stretch>
            <a:fillRect/>
          </a:stretch>
        </p:blipFill>
        <p:spPr>
          <a:xfrm>
            <a:off x="2556000" y="3456000"/>
            <a:ext cx="720000" cy="29684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69603216_3655019411277715_6848031768872036719_n.jpg"/>
          <p:cNvPicPr>
            <a:picLocks noChangeAspect="1"/>
          </p:cNvPicPr>
          <p:nvPr/>
        </p:nvPicPr>
        <p:blipFill>
          <a:blip r:embed="rId2" cstate="print"/>
          <a:stretch>
            <a:fillRect/>
          </a:stretch>
        </p:blipFill>
        <p:spPr>
          <a:xfrm>
            <a:off x="0" y="12711"/>
            <a:ext cx="8640763" cy="5735615"/>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69758731_3655017781277878_5714434632228972045_n.jpg"/>
          <p:cNvPicPr>
            <a:picLocks noChangeAspect="1"/>
          </p:cNvPicPr>
          <p:nvPr/>
        </p:nvPicPr>
        <p:blipFill>
          <a:blip r:embed="rId2" cstate="print"/>
          <a:stretch>
            <a:fillRect/>
          </a:stretch>
        </p:blipFill>
        <p:spPr>
          <a:xfrm>
            <a:off x="0" y="12711"/>
            <a:ext cx="8640763" cy="5735615"/>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69068751_3655015191278137_6562110476153237967_n.jpg"/>
          <p:cNvPicPr>
            <a:picLocks noChangeAspect="1"/>
          </p:cNvPicPr>
          <p:nvPr/>
        </p:nvPicPr>
        <p:blipFill>
          <a:blip r:embed="rId2" cstate="print"/>
          <a:stretch>
            <a:fillRect/>
          </a:stretch>
        </p:blipFill>
        <p:spPr>
          <a:xfrm>
            <a:off x="0" y="12711"/>
            <a:ext cx="8640763" cy="5735615"/>
          </a:xfrm>
          <a:prstGeom prst="rect">
            <a:avLst/>
          </a:prstGeom>
        </p:spPr>
      </p:pic>
      <p:pic>
        <p:nvPicPr>
          <p:cNvPr id="3" name="Image 2" descr="aluminium-perron-poteau-3x3-01.png"/>
          <p:cNvPicPr>
            <a:picLocks noChangeAspect="1"/>
          </p:cNvPicPr>
          <p:nvPr/>
        </p:nvPicPr>
        <p:blipFill>
          <a:blip r:embed="rId3" cstate="print"/>
          <a:stretch>
            <a:fillRect/>
          </a:stretch>
        </p:blipFill>
        <p:spPr>
          <a:xfrm>
            <a:off x="4032349" y="4320000"/>
            <a:ext cx="540000" cy="459008"/>
          </a:xfrm>
          <a:prstGeom prst="rect">
            <a:avLst/>
          </a:prstGeom>
        </p:spPr>
      </p:pic>
      <p:pic>
        <p:nvPicPr>
          <p:cNvPr id="4" name="Image 3" descr="téléchargé.jpeg"/>
          <p:cNvPicPr>
            <a:picLocks noChangeAspect="1"/>
          </p:cNvPicPr>
          <p:nvPr/>
        </p:nvPicPr>
        <p:blipFill>
          <a:blip r:embed="rId4" cstate="print"/>
          <a:stretch>
            <a:fillRect/>
          </a:stretch>
        </p:blipFill>
        <p:spPr>
          <a:xfrm>
            <a:off x="4032000" y="4176000"/>
            <a:ext cx="540000" cy="2064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171775036_3675084302604559_3512597655586005735_n.jpg"/>
          <p:cNvPicPr>
            <a:picLocks noChangeAspect="1"/>
          </p:cNvPicPr>
          <p:nvPr/>
        </p:nvPicPr>
        <p:blipFill>
          <a:blip r:embed="rId2" cstate="print"/>
          <a:stretch>
            <a:fillRect/>
          </a:stretch>
        </p:blipFill>
        <p:spPr>
          <a:xfrm>
            <a:off x="0" y="10231"/>
            <a:ext cx="8640763" cy="5740576"/>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6422190_8064443383582428_5478553899561847135_n.jpg"/>
          <p:cNvPicPr>
            <a:picLocks noChangeAspect="1"/>
          </p:cNvPicPr>
          <p:nvPr/>
        </p:nvPicPr>
        <p:blipFill>
          <a:blip r:embed="rId2" cstate="print"/>
          <a:stretch>
            <a:fillRect/>
          </a:stretch>
        </p:blipFill>
        <p:spPr>
          <a:xfrm>
            <a:off x="1439862" y="0"/>
            <a:ext cx="5761038"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2263683_987957486408669_4375945084218974900_n.jpg"/>
          <p:cNvPicPr>
            <a:picLocks noChangeAspect="1"/>
          </p:cNvPicPr>
          <p:nvPr/>
        </p:nvPicPr>
        <p:blipFill>
          <a:blip r:embed="rId2" cstate="print"/>
          <a:stretch>
            <a:fillRect/>
          </a:stretch>
        </p:blipFill>
        <p:spPr>
          <a:xfrm>
            <a:off x="2052000" y="0"/>
            <a:ext cx="4320779" cy="5761038"/>
          </a:xfrm>
          <a:prstGeom prst="rect">
            <a:avLst/>
          </a:prstGeom>
        </p:spPr>
      </p:pic>
      <p:pic>
        <p:nvPicPr>
          <p:cNvPr id="3" name="Image 2" descr="452755448_463808779851241_1674720554037941933_n.jpg"/>
          <p:cNvPicPr>
            <a:picLocks noChangeAspect="1"/>
          </p:cNvPicPr>
          <p:nvPr/>
        </p:nvPicPr>
        <p:blipFill>
          <a:blip r:embed="rId3" cstate="print"/>
          <a:stretch>
            <a:fillRect/>
          </a:stretch>
        </p:blipFill>
        <p:spPr>
          <a:xfrm>
            <a:off x="6156000" y="0"/>
            <a:ext cx="2820508" cy="5761038"/>
          </a:xfrm>
          <a:prstGeom prst="rect">
            <a:avLst/>
          </a:prstGeom>
        </p:spPr>
      </p:pic>
      <p:pic>
        <p:nvPicPr>
          <p:cNvPr id="4" name="Image 3" descr="452589600_463808943184558_3883067969251899284_n.jpg"/>
          <p:cNvPicPr>
            <a:picLocks noChangeAspect="1"/>
          </p:cNvPicPr>
          <p:nvPr/>
        </p:nvPicPr>
        <p:blipFill>
          <a:blip r:embed="rId4" cstate="print"/>
          <a:stretch>
            <a:fillRect/>
          </a:stretch>
        </p:blipFill>
        <p:spPr>
          <a:xfrm>
            <a:off x="-360000" y="0"/>
            <a:ext cx="2572964" cy="5761038"/>
          </a:xfrm>
          <a:prstGeom prst="rect">
            <a:avLst/>
          </a:prstGeom>
        </p:spPr>
      </p:pic>
      <p:cxnSp>
        <p:nvCxnSpPr>
          <p:cNvPr id="5" name="Connecteur droit 4"/>
          <p:cNvCxnSpPr/>
          <p:nvPr/>
        </p:nvCxnSpPr>
        <p:spPr>
          <a:xfrm>
            <a:off x="6156000" y="0"/>
            <a:ext cx="0" cy="5761038"/>
          </a:xfrm>
          <a:prstGeom prst="line">
            <a:avLst/>
          </a:prstGeom>
          <a:ln w="63500">
            <a:solidFill>
              <a:schemeClr val="accent5">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6" name="Connecteur droit 5"/>
          <p:cNvCxnSpPr/>
          <p:nvPr/>
        </p:nvCxnSpPr>
        <p:spPr>
          <a:xfrm>
            <a:off x="2196000" y="0"/>
            <a:ext cx="0" cy="5761038"/>
          </a:xfrm>
          <a:prstGeom prst="line">
            <a:avLst/>
          </a:prstGeom>
          <a:ln w="63500">
            <a:solidFill>
              <a:schemeClr val="accent5">
                <a:lumMod val="40000"/>
                <a:lumOff val="6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Tm="5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2526400_463808983184554_2978346447590377715_n.jpg"/>
          <p:cNvPicPr>
            <a:picLocks noChangeAspect="1"/>
          </p:cNvPicPr>
          <p:nvPr/>
        </p:nvPicPr>
        <p:blipFill>
          <a:blip r:embed="rId2" cstate="print"/>
          <a:stretch>
            <a:fillRect/>
          </a:stretch>
        </p:blipFill>
        <p:spPr>
          <a:xfrm>
            <a:off x="0" y="264"/>
            <a:ext cx="8640763" cy="5760509"/>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2560964_463808839851235_8985323163162073741_n.jpg"/>
          <p:cNvPicPr>
            <a:picLocks noChangeAspect="1"/>
          </p:cNvPicPr>
          <p:nvPr/>
        </p:nvPicPr>
        <p:blipFill>
          <a:blip r:embed="rId2" cstate="print"/>
          <a:stretch>
            <a:fillRect/>
          </a:stretch>
        </p:blipFill>
        <p:spPr>
          <a:xfrm>
            <a:off x="7104" y="0"/>
            <a:ext cx="862655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2649527_463808899851229_6460407372529974658_n.jpg"/>
          <p:cNvPicPr>
            <a:picLocks noChangeAspect="1"/>
          </p:cNvPicPr>
          <p:nvPr/>
        </p:nvPicPr>
        <p:blipFill>
          <a:blip r:embed="rId2" cstate="print"/>
          <a:stretch>
            <a:fillRect/>
          </a:stretch>
        </p:blipFill>
        <p:spPr>
          <a:xfrm>
            <a:off x="0" y="264"/>
            <a:ext cx="8640763" cy="5760509"/>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5185560_350474311454402_2545342039464745928_n.jpg"/>
          <p:cNvPicPr>
            <a:picLocks noChangeAspect="1"/>
          </p:cNvPicPr>
          <p:nvPr/>
        </p:nvPicPr>
        <p:blipFill>
          <a:blip r:embed="rId2" cstate="print"/>
          <a:stretch>
            <a:fillRect/>
          </a:stretch>
        </p:blipFill>
        <p:spPr>
          <a:xfrm>
            <a:off x="0" y="0"/>
            <a:ext cx="4320779" cy="5761038"/>
          </a:xfrm>
          <a:prstGeom prst="rect">
            <a:avLst/>
          </a:prstGeom>
        </p:spPr>
      </p:pic>
      <p:pic>
        <p:nvPicPr>
          <p:cNvPr id="3" name="Image 2" descr="455342155_350444508124049_6694281619691751142_n.jpg"/>
          <p:cNvPicPr>
            <a:picLocks noChangeAspect="1"/>
          </p:cNvPicPr>
          <p:nvPr/>
        </p:nvPicPr>
        <p:blipFill>
          <a:blip r:embed="rId3" cstate="print"/>
          <a:stretch>
            <a:fillRect/>
          </a:stretch>
        </p:blipFill>
        <p:spPr>
          <a:xfrm>
            <a:off x="4319984" y="0"/>
            <a:ext cx="4320779" cy="5761038"/>
          </a:xfrm>
          <a:prstGeom prst="rect">
            <a:avLst/>
          </a:prstGeom>
        </p:spPr>
      </p:pic>
      <p:cxnSp>
        <p:nvCxnSpPr>
          <p:cNvPr id="4" name="Connecteur droit 3"/>
          <p:cNvCxnSpPr/>
          <p:nvPr/>
        </p:nvCxnSpPr>
        <p:spPr>
          <a:xfrm>
            <a:off x="4320000" y="0"/>
            <a:ext cx="0" cy="5761038"/>
          </a:xfrm>
          <a:prstGeom prst="line">
            <a:avLst/>
          </a:prstGeom>
          <a:ln w="63500">
            <a:solidFill>
              <a:schemeClr val="accent5">
                <a:lumMod val="40000"/>
                <a:lumOff val="6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Tm="5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5635070_350443058124194_2345461815480000905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5790850_350444444790722_8974120595745073047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5817633_350476328120867_2970846624497913408_n.jpg"/>
          <p:cNvPicPr>
            <a:picLocks noChangeAspect="1"/>
          </p:cNvPicPr>
          <p:nvPr/>
        </p:nvPicPr>
        <p:blipFill>
          <a:blip r:embed="rId2" cstate="print"/>
          <a:stretch>
            <a:fillRect/>
          </a:stretch>
        </p:blipFill>
        <p:spPr>
          <a:xfrm>
            <a:off x="0" y="0"/>
            <a:ext cx="4320779" cy="5761038"/>
          </a:xfrm>
          <a:prstGeom prst="rect">
            <a:avLst/>
          </a:prstGeom>
        </p:spPr>
      </p:pic>
      <p:pic>
        <p:nvPicPr>
          <p:cNvPr id="3" name="Image 2" descr="455871311_350474348121065_7552195948135325855_n.jpg"/>
          <p:cNvPicPr>
            <a:picLocks noChangeAspect="1"/>
          </p:cNvPicPr>
          <p:nvPr/>
        </p:nvPicPr>
        <p:blipFill>
          <a:blip r:embed="rId3" cstate="print"/>
          <a:stretch>
            <a:fillRect/>
          </a:stretch>
        </p:blipFill>
        <p:spPr>
          <a:xfrm>
            <a:off x="4319984" y="0"/>
            <a:ext cx="4320779" cy="5761038"/>
          </a:xfrm>
          <a:prstGeom prst="rect">
            <a:avLst/>
          </a:prstGeom>
        </p:spPr>
      </p:pic>
      <p:cxnSp>
        <p:nvCxnSpPr>
          <p:cNvPr id="4" name="Connecteur droit 3"/>
          <p:cNvCxnSpPr/>
          <p:nvPr/>
        </p:nvCxnSpPr>
        <p:spPr>
          <a:xfrm>
            <a:off x="4320000" y="0"/>
            <a:ext cx="0" cy="5761038"/>
          </a:xfrm>
          <a:prstGeom prst="line">
            <a:avLst/>
          </a:prstGeom>
          <a:ln w="63500">
            <a:solidFill>
              <a:schemeClr val="accent5">
                <a:lumMod val="40000"/>
                <a:lumOff val="6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Tm="5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5898645_350444621457371_3865865575156994757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6264341_1008296164374801_8083074343597242281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6535566_1008296257708125_514929210578377108_n.jpg"/>
          <p:cNvPicPr>
            <a:picLocks noChangeAspect="1"/>
          </p:cNvPicPr>
          <p:nvPr/>
        </p:nvPicPr>
        <p:blipFill>
          <a:blip r:embed="rId2" cstate="print"/>
          <a:stretch>
            <a:fillRect/>
          </a:stretch>
        </p:blipFill>
        <p:spPr>
          <a:xfrm>
            <a:off x="4319984" y="0"/>
            <a:ext cx="4320779" cy="5761038"/>
          </a:xfrm>
          <a:prstGeom prst="rect">
            <a:avLst/>
          </a:prstGeom>
        </p:spPr>
      </p:pic>
      <p:pic>
        <p:nvPicPr>
          <p:cNvPr id="3" name="Image 2" descr="456548966_1008296294374788_6560116580765171519_n.jpg"/>
          <p:cNvPicPr>
            <a:picLocks noChangeAspect="1"/>
          </p:cNvPicPr>
          <p:nvPr/>
        </p:nvPicPr>
        <p:blipFill>
          <a:blip r:embed="rId3" cstate="print"/>
          <a:stretch>
            <a:fillRect/>
          </a:stretch>
        </p:blipFill>
        <p:spPr>
          <a:xfrm>
            <a:off x="0" y="0"/>
            <a:ext cx="4320779" cy="5761038"/>
          </a:xfrm>
          <a:prstGeom prst="rect">
            <a:avLst/>
          </a:prstGeom>
        </p:spPr>
      </p:pic>
      <p:cxnSp>
        <p:nvCxnSpPr>
          <p:cNvPr id="4" name="Connecteur droit 3"/>
          <p:cNvCxnSpPr/>
          <p:nvPr/>
        </p:nvCxnSpPr>
        <p:spPr>
          <a:xfrm>
            <a:off x="4320000" y="0"/>
            <a:ext cx="0" cy="5761038"/>
          </a:xfrm>
          <a:prstGeom prst="line">
            <a:avLst/>
          </a:prstGeom>
          <a:ln w="63500">
            <a:solidFill>
              <a:schemeClr val="accent5">
                <a:lumMod val="40000"/>
                <a:lumOff val="6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Tm="5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6613596_1008296194374798_5455619248956128671_n.jpg"/>
          <p:cNvPicPr>
            <a:picLocks noChangeAspect="1"/>
          </p:cNvPicPr>
          <p:nvPr/>
        </p:nvPicPr>
        <p:blipFill>
          <a:blip r:embed="rId2" cstate="print"/>
          <a:stretch>
            <a:fillRect/>
          </a:stretch>
        </p:blipFill>
        <p:spPr>
          <a:xfrm>
            <a:off x="0" y="0"/>
            <a:ext cx="4320779" cy="5761038"/>
          </a:xfrm>
          <a:prstGeom prst="rect">
            <a:avLst/>
          </a:prstGeom>
        </p:spPr>
      </p:pic>
      <p:pic>
        <p:nvPicPr>
          <p:cNvPr id="3" name="Image 2" descr="456677578_1008296324374785_4149237274345945756_n.jpg"/>
          <p:cNvPicPr>
            <a:picLocks noChangeAspect="1"/>
          </p:cNvPicPr>
          <p:nvPr/>
        </p:nvPicPr>
        <p:blipFill>
          <a:blip r:embed="rId3" cstate="print"/>
          <a:stretch>
            <a:fillRect/>
          </a:stretch>
        </p:blipFill>
        <p:spPr>
          <a:xfrm>
            <a:off x="4319984" y="0"/>
            <a:ext cx="4320779" cy="5761038"/>
          </a:xfrm>
          <a:prstGeom prst="rect">
            <a:avLst/>
          </a:prstGeom>
        </p:spPr>
      </p:pic>
      <p:cxnSp>
        <p:nvCxnSpPr>
          <p:cNvPr id="5" name="Connecteur droit 4"/>
          <p:cNvCxnSpPr/>
          <p:nvPr/>
        </p:nvCxnSpPr>
        <p:spPr>
          <a:xfrm>
            <a:off x="4320000" y="0"/>
            <a:ext cx="0" cy="5761038"/>
          </a:xfrm>
          <a:prstGeom prst="line">
            <a:avLst/>
          </a:prstGeom>
          <a:ln w="63500">
            <a:solidFill>
              <a:schemeClr val="accent5">
                <a:lumMod val="40000"/>
                <a:lumOff val="6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Tm="5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7907235_18476224840066117_4172768206924318308_n.jpg"/>
          <p:cNvPicPr>
            <a:picLocks noChangeAspect="1"/>
          </p:cNvPicPr>
          <p:nvPr/>
        </p:nvPicPr>
        <p:blipFill>
          <a:blip r:embed="rId2" cstate="print"/>
          <a:stretch>
            <a:fillRect/>
          </a:stretch>
        </p:blipFill>
        <p:spPr>
          <a:xfrm>
            <a:off x="414000" y="0"/>
            <a:ext cx="4605830" cy="5761038"/>
          </a:xfrm>
          <a:prstGeom prst="rect">
            <a:avLst/>
          </a:prstGeom>
        </p:spPr>
      </p:pic>
      <p:pic>
        <p:nvPicPr>
          <p:cNvPr id="3" name="Image 2" descr="490508123_24343073968614894_409983280572666655_n.jpg"/>
          <p:cNvPicPr>
            <a:picLocks noChangeAspect="1"/>
          </p:cNvPicPr>
          <p:nvPr/>
        </p:nvPicPr>
        <p:blipFill>
          <a:blip r:embed="rId3" cstate="print"/>
          <a:stretch>
            <a:fillRect/>
          </a:stretch>
        </p:blipFill>
        <p:spPr>
          <a:xfrm>
            <a:off x="5040000" y="0"/>
            <a:ext cx="3240584" cy="5761038"/>
          </a:xfrm>
          <a:prstGeom prst="rect">
            <a:avLst/>
          </a:prstGeom>
        </p:spPr>
      </p:pic>
      <p:cxnSp>
        <p:nvCxnSpPr>
          <p:cNvPr id="5" name="Connecteur droit 4"/>
          <p:cNvCxnSpPr/>
          <p:nvPr/>
        </p:nvCxnSpPr>
        <p:spPr>
          <a:xfrm>
            <a:off x="5040461" y="0"/>
            <a:ext cx="0" cy="5761038"/>
          </a:xfrm>
          <a:prstGeom prst="line">
            <a:avLst/>
          </a:prstGeom>
          <a:ln w="63500">
            <a:solidFill>
              <a:schemeClr val="accent5">
                <a:lumMod val="40000"/>
                <a:lumOff val="6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Tm="5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200x680_sc_942847-fp81admi5u-whr.jpg"/>
          <p:cNvPicPr>
            <a:picLocks noChangeAspect="1"/>
          </p:cNvPicPr>
          <p:nvPr/>
        </p:nvPicPr>
        <p:blipFill>
          <a:blip r:embed="rId2" cstate="print"/>
          <a:stretch>
            <a:fillRect/>
          </a:stretch>
        </p:blipFill>
        <p:spPr>
          <a:xfrm>
            <a:off x="0" y="431771"/>
            <a:ext cx="8640763" cy="4897495"/>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
        <p:nvSpPr>
          <p:cNvPr id="3" name="ZoneTexte 2"/>
          <p:cNvSpPr txBox="1"/>
          <p:nvPr/>
        </p:nvSpPr>
        <p:spPr>
          <a:xfrm rot="-120000">
            <a:off x="3600000" y="4824000"/>
            <a:ext cx="1844335" cy="647367"/>
          </a:xfrm>
          <a:prstGeom prst="rect">
            <a:avLst/>
          </a:prstGeom>
          <a:noFill/>
        </p:spPr>
        <p:txBody>
          <a:bodyPr wrap="none" lIns="101956" tIns="50977" rIns="101956" bIns="50977" rtlCol="0">
            <a:spAutoFit/>
          </a:bodyPr>
          <a:lstStyle/>
          <a:p>
            <a:pPr defTabSz="917612"/>
            <a:r>
              <a:rPr lang="fr-FR" sz="3500" b="1" dirty="0">
                <a:ln w="19050">
                  <a:solidFill>
                    <a:srgbClr val="F79646">
                      <a:lumMod val="50000"/>
                    </a:srgbClr>
                  </a:solidFill>
                </a:ln>
                <a:solidFill>
                  <a:prstClr val="white"/>
                </a:solidFill>
                <a:latin typeface="Franklin Gothic Medium" pitchFamily="34" charset="0"/>
              </a:rPr>
              <a:t>Création</a:t>
            </a:r>
          </a:p>
        </p:txBody>
      </p:sp>
      <p:sp>
        <p:nvSpPr>
          <p:cNvPr id="4" name="Étoile à 12 branches 3"/>
          <p:cNvSpPr>
            <a:spLocks/>
          </p:cNvSpPr>
          <p:nvPr/>
        </p:nvSpPr>
        <p:spPr>
          <a:xfrm>
            <a:off x="5832000" y="4914000"/>
            <a:ext cx="1647064" cy="396000"/>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1956" tIns="50977" rIns="101956" bIns="50977" rtlCol="0" anchor="ctr"/>
          <a:lstStyle/>
          <a:p>
            <a:pPr algn="ctr" defTabSz="917612"/>
            <a:r>
              <a:rPr lang="fr-FR" sz="1300" dirty="0" smtClean="0">
                <a:solidFill>
                  <a:srgbClr val="FF0000"/>
                </a:solidFill>
                <a:latin typeface="Rockwell" pitchFamily="18" charset="0"/>
              </a:rPr>
              <a:t>2480</a:t>
            </a:r>
            <a:endParaRPr lang="fr-FR" sz="1300" dirty="0">
              <a:solidFill>
                <a:srgbClr val="FF0000"/>
              </a:solidFill>
              <a:latin typeface="Rockwell" pitchFamily="18" charset="0"/>
            </a:endParaRPr>
          </a:p>
        </p:txBody>
      </p:sp>
      <p:sp>
        <p:nvSpPr>
          <p:cNvPr id="10" name="ZoneTexte 9"/>
          <p:cNvSpPr txBox="1"/>
          <p:nvPr/>
        </p:nvSpPr>
        <p:spPr>
          <a:xfrm rot="60000">
            <a:off x="143917" y="144000"/>
            <a:ext cx="4896544" cy="641559"/>
          </a:xfrm>
          <a:prstGeom prst="rect">
            <a:avLst/>
          </a:prstGeom>
          <a:noFill/>
        </p:spPr>
        <p:txBody>
          <a:bodyPr wrap="square" lIns="101956" tIns="50977" rIns="101956" bIns="50977" rtlCol="0">
            <a:spAutoFit/>
          </a:bodyPr>
          <a:lstStyle/>
          <a:p>
            <a:pPr algn="ctr" defTabSz="917612"/>
            <a:r>
              <a:rPr lang="en-US" sz="3500" b="1" dirty="0" err="1">
                <a:ln w="19050">
                  <a:solidFill>
                    <a:srgbClr val="F79646">
                      <a:lumMod val="50000"/>
                    </a:srgbClr>
                  </a:solidFill>
                </a:ln>
                <a:solidFill>
                  <a:prstClr val="white"/>
                </a:solidFill>
                <a:latin typeface="Franklin Gothic Medium" pitchFamily="34" charset="0"/>
              </a:rPr>
              <a:t>Kitaro</a:t>
            </a:r>
            <a:r>
              <a:rPr lang="en-US" sz="3500" b="1" dirty="0">
                <a:ln w="19050">
                  <a:solidFill>
                    <a:srgbClr val="F79646">
                      <a:lumMod val="50000"/>
                    </a:srgbClr>
                  </a:solidFill>
                </a:ln>
                <a:solidFill>
                  <a:prstClr val="white"/>
                </a:solidFill>
                <a:latin typeface="Franklin Gothic Medium" pitchFamily="34" charset="0"/>
              </a:rPr>
              <a:t>  - </a:t>
            </a:r>
            <a:r>
              <a:rPr lang="en-US" sz="3500" b="1" dirty="0" smtClean="0">
                <a:ln w="19050">
                  <a:solidFill>
                    <a:srgbClr val="F79646">
                      <a:lumMod val="50000"/>
                    </a:srgbClr>
                  </a:solidFill>
                </a:ln>
                <a:solidFill>
                  <a:prstClr val="white"/>
                </a:solidFill>
                <a:latin typeface="Franklin Gothic Medium" pitchFamily="34" charset="0"/>
              </a:rPr>
              <a:t>Floating  Lotus</a:t>
            </a:r>
            <a:endParaRPr lang="fr-FR" sz="3500" b="1" dirty="0">
              <a:ln w="19050">
                <a:solidFill>
                  <a:srgbClr val="F79646">
                    <a:lumMod val="50000"/>
                  </a:srgbClr>
                </a:solidFill>
              </a:ln>
              <a:solidFill>
                <a:prstClr val="white"/>
              </a:solidFill>
              <a:latin typeface="Franklin Gothic Medium" pitchFamily="34" charset="0"/>
            </a:endParaRPr>
          </a:p>
        </p:txBody>
      </p:sp>
      <p:sp>
        <p:nvSpPr>
          <p:cNvPr id="11" name="ZoneTexte 10"/>
          <p:cNvSpPr txBox="1">
            <a:spLocks noChangeAspect="1"/>
          </p:cNvSpPr>
          <p:nvPr/>
        </p:nvSpPr>
        <p:spPr>
          <a:xfrm rot="-240000">
            <a:off x="936005" y="2160439"/>
            <a:ext cx="1726039" cy="647367"/>
          </a:xfrm>
          <a:prstGeom prst="rect">
            <a:avLst/>
          </a:prstGeom>
          <a:noFill/>
        </p:spPr>
        <p:txBody>
          <a:bodyPr wrap="none" lIns="101956" tIns="50977" rIns="101956" bIns="50977" rtlCol="0">
            <a:spAutoFit/>
          </a:bodyPr>
          <a:lstStyle/>
          <a:p>
            <a:pPr defTabSz="917612"/>
            <a:r>
              <a:rPr lang="fr-FR" sz="3500" b="1" dirty="0">
                <a:ln w="19050">
                  <a:solidFill>
                    <a:srgbClr val="F79646">
                      <a:lumMod val="50000"/>
                    </a:srgbClr>
                  </a:solidFill>
                </a:ln>
                <a:solidFill>
                  <a:prstClr val="white"/>
                </a:solidFill>
                <a:latin typeface="Franklin Gothic Medium" pitchFamily="34" charset="0"/>
              </a:rPr>
              <a:t>Internet</a:t>
            </a:r>
            <a:endParaRPr lang="fr-FR" sz="4000" b="1" dirty="0">
              <a:ln w="19050">
                <a:solidFill>
                  <a:srgbClr val="F79646">
                    <a:lumMod val="50000"/>
                  </a:srgbClr>
                </a:solidFill>
              </a:ln>
              <a:solidFill>
                <a:prstClr val="white"/>
              </a:solidFill>
              <a:latin typeface="Franklin Gothic Medium" pitchFamily="34" charset="0"/>
            </a:endParaRPr>
          </a:p>
        </p:txBody>
      </p:sp>
      <p:sp>
        <p:nvSpPr>
          <p:cNvPr id="5" name="ZoneTexte 4"/>
          <p:cNvSpPr txBox="1"/>
          <p:nvPr/>
        </p:nvSpPr>
        <p:spPr>
          <a:xfrm rot="60000">
            <a:off x="5832549" y="432247"/>
            <a:ext cx="975345" cy="303004"/>
          </a:xfrm>
          <a:prstGeom prst="rect">
            <a:avLst/>
          </a:prstGeom>
          <a:noFill/>
        </p:spPr>
        <p:txBody>
          <a:bodyPr wrap="none" lIns="101956" tIns="50977" rIns="101956" bIns="50977" rtlCol="0">
            <a:spAutoFit/>
          </a:bodyPr>
          <a:lstStyle/>
          <a:p>
            <a:pPr defTabSz="917612"/>
            <a:r>
              <a:rPr lang="fr-FR" sz="1300" b="1" dirty="0" smtClean="0">
                <a:solidFill>
                  <a:srgbClr val="FF0000"/>
                </a:solidFill>
              </a:rPr>
              <a:t>23.05.2025</a:t>
            </a:r>
            <a:endParaRPr lang="fr-FR" sz="1300" b="1" dirty="0">
              <a:solidFill>
                <a:srgbClr val="FF0000"/>
              </a:solidFill>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36000" y="3564000"/>
            <a:ext cx="1808910" cy="900000"/>
          </a:xfrm>
          <a:prstGeom prst="rect">
            <a:avLst/>
          </a:prstGeom>
          <a:noFill/>
          <a:ln w="9525">
            <a:noFill/>
          </a:ln>
        </p:spPr>
      </p:pic>
      <p:pic>
        <p:nvPicPr>
          <p:cNvPr id="12" name="Image 11" descr="p1camera-1298800_960_720.png"/>
          <p:cNvPicPr>
            <a:picLocks noChangeAspect="1"/>
          </p:cNvPicPr>
          <p:nvPr/>
        </p:nvPicPr>
        <p:blipFill>
          <a:blip r:embed="rId4" cstate="print"/>
          <a:stretch>
            <a:fillRect/>
          </a:stretch>
        </p:blipFill>
        <p:spPr>
          <a:xfrm rot="300000" flipH="1">
            <a:off x="1764000" y="3384000"/>
            <a:ext cx="2806473" cy="1620000"/>
          </a:xfrm>
          <a:prstGeom prst="rect">
            <a:avLst/>
          </a:prstGeom>
        </p:spPr>
      </p:pic>
      <p:pic>
        <p:nvPicPr>
          <p:cNvPr id="14" name="Image 13" descr="2446956.png"/>
          <p:cNvPicPr>
            <a:picLocks noChangeAspect="1"/>
          </p:cNvPicPr>
          <p:nvPr/>
        </p:nvPicPr>
        <p:blipFill>
          <a:blip r:embed="rId5" cstate="print"/>
          <a:stretch>
            <a:fillRect/>
          </a:stretch>
        </p:blipFill>
        <p:spPr>
          <a:xfrm rot="-60000">
            <a:off x="3096245" y="1584375"/>
            <a:ext cx="757843" cy="673006"/>
          </a:xfrm>
          <a:prstGeom prst="rect">
            <a:avLst/>
          </a:prstGeom>
        </p:spPr>
      </p:pic>
      <p:sp>
        <p:nvSpPr>
          <p:cNvPr id="13" name="Ellipse 12"/>
          <p:cNvSpPr>
            <a:spLocks noChangeAspect="1"/>
          </p:cNvSpPr>
          <p:nvPr/>
        </p:nvSpPr>
        <p:spPr>
          <a:xfrm>
            <a:off x="7020000" y="954000"/>
            <a:ext cx="1440000" cy="1440000"/>
          </a:xfrm>
          <a:prstGeom prst="ellipse">
            <a:avLst/>
          </a:prstGeom>
          <a:blipFill>
            <a:blip r:embed="rId6" cstate="print"/>
            <a:stretch>
              <a:fillRect/>
            </a:stretch>
          </a:blip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2"/>
                                        </p:tgtEl>
                                        <p:attrNameLst>
                                          <p:attrName>style.visibility</p:attrName>
                                        </p:attrNameLst>
                                      </p:cBhvr>
                                      <p:to>
                                        <p:strVal val="visible"/>
                                      </p:to>
                                    </p:set>
                                    <p:anim to="" calcmode="lin" valueType="num">
                                      <p:cBhvr>
                                        <p:cTn id="7" dur="1" fill="hold"/>
                                        <p:tgtEl>
                                          <p:spTgt spid="12"/>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1"/>
                                        </p:tgtEl>
                                        <p:attrNameLst>
                                          <p:attrName>style.visibility</p:attrName>
                                        </p:attrNameLst>
                                      </p:cBhvr>
                                      <p:to>
                                        <p:strVal val="visible"/>
                                      </p:to>
                                    </p:set>
                                    <p:anim to="" calcmode="lin" valueType="num">
                                      <p:cBhvr>
                                        <p:cTn id="11" dur="1" fill="hold"/>
                                        <p:tgtEl>
                                          <p:spTgt spid="11"/>
                                        </p:tgtEl>
                                        <p:attrNameLst>
                                          <p:attrName/>
                                        </p:attrNameLst>
                                      </p:cBhvr>
                                    </p:anim>
                                  </p:childTnLst>
                                </p:cTn>
                              </p:par>
                            </p:childTnLst>
                          </p:cTn>
                        </p:par>
                        <p:par>
                          <p:cTn id="12" fill="hold">
                            <p:stCondLst>
                              <p:cond delay="4000"/>
                            </p:stCondLst>
                            <p:childTnLst>
                              <p:par>
                                <p:cTn id="13" presetID="24" presetClass="entr" presetSubtype="0" fill="hold" grpId="0" nodeType="afterEffect">
                                  <p:stCondLst>
                                    <p:cond delay="2000"/>
                                  </p:stCondLst>
                                  <p:childTnLst>
                                    <p:set>
                                      <p:cBhvr>
                                        <p:cTn id="14" dur="1" fill="hold">
                                          <p:stCondLst>
                                            <p:cond delay="0"/>
                                          </p:stCondLst>
                                        </p:cTn>
                                        <p:tgtEl>
                                          <p:spTgt spid="13"/>
                                        </p:tgtEl>
                                        <p:attrNameLst>
                                          <p:attrName>style.visibility</p:attrName>
                                        </p:attrNameLst>
                                      </p:cBhvr>
                                      <p:to>
                                        <p:strVal val="visible"/>
                                      </p:to>
                                    </p:set>
                                    <p:anim to="" calcmode="lin" valueType="num">
                                      <p:cBhvr>
                                        <p:cTn id="15" dur="1" fill="hold"/>
                                        <p:tgtEl>
                                          <p:spTgt spid="13"/>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2000"/>
                                  </p:stCondLst>
                                  <p:childTnLst>
                                    <p:set>
                                      <p:cBhvr>
                                        <p:cTn id="18" dur="1" fill="hold">
                                          <p:stCondLst>
                                            <p:cond delay="0"/>
                                          </p:stCondLst>
                                        </p:cTn>
                                        <p:tgtEl>
                                          <p:spTgt spid="10"/>
                                        </p:tgtEl>
                                        <p:attrNameLst>
                                          <p:attrName>style.visibility</p:attrName>
                                        </p:attrNameLst>
                                      </p:cBhvr>
                                      <p:to>
                                        <p:strVal val="visible"/>
                                      </p:to>
                                    </p:set>
                                    <p:anim to="" calcmode="lin" valueType="num">
                                      <p:cBhvr>
                                        <p:cTn id="19" dur="1" fill="hold"/>
                                        <p:tgtEl>
                                          <p:spTgt spid="10"/>
                                        </p:tgtEl>
                                        <p:attrNameLst>
                                          <p:attrName/>
                                        </p:attrNameLst>
                                      </p:cBhvr>
                                    </p:anim>
                                  </p:childTnLst>
                                </p:cTn>
                              </p:par>
                            </p:childTnLst>
                          </p:cTn>
                        </p:par>
                        <p:par>
                          <p:cTn id="20" fill="hold">
                            <p:stCondLst>
                              <p:cond delay="80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000"/>
                            </p:stCondLst>
                            <p:childTnLst>
                              <p:par>
                                <p:cTn id="25" presetID="24" presetClass="entr" presetSubtype="0" fill="hold" grpId="0" nodeType="afterEffect">
                                  <p:stCondLst>
                                    <p:cond delay="2000"/>
                                  </p:stCondLst>
                                  <p:childTnLst>
                                    <p:set>
                                      <p:cBhvr>
                                        <p:cTn id="26" dur="1" fill="hold">
                                          <p:stCondLst>
                                            <p:cond delay="0"/>
                                          </p:stCondLst>
                                        </p:cTn>
                                        <p:tgtEl>
                                          <p:spTgt spid="3"/>
                                        </p:tgtEl>
                                        <p:attrNameLst>
                                          <p:attrName>style.visibility</p:attrName>
                                        </p:attrNameLst>
                                      </p:cBhvr>
                                      <p:to>
                                        <p:strVal val="visible"/>
                                      </p:to>
                                    </p:set>
                                    <p:anim to="" calcmode="lin" valueType="num">
                                      <p:cBhvr>
                                        <p:cTn id="27" dur="1" fill="hold"/>
                                        <p:tgtEl>
                                          <p:spTgt spid="3"/>
                                        </p:tgtEl>
                                        <p:attrNameLst>
                                          <p:attrName/>
                                        </p:attrNameLst>
                                      </p:cBhvr>
                                    </p:anim>
                                  </p:childTnLst>
                                </p:cTn>
                              </p:par>
                            </p:childTnLst>
                          </p:cTn>
                        </p:par>
                        <p:par>
                          <p:cTn id="28" fill="hold">
                            <p:stCondLst>
                              <p:cond delay="12000"/>
                            </p:stCondLst>
                            <p:childTnLst>
                              <p:par>
                                <p:cTn id="29" presetID="24" presetClass="entr" presetSubtype="0" fill="hold" nodeType="afterEffect">
                                  <p:stCondLst>
                                    <p:cond delay="2000"/>
                                  </p:stCondLst>
                                  <p:childTnLst>
                                    <p:set>
                                      <p:cBhvr>
                                        <p:cTn id="30" dur="1" fill="hold">
                                          <p:stCondLst>
                                            <p:cond delay="0"/>
                                          </p:stCondLst>
                                        </p:cTn>
                                        <p:tgtEl>
                                          <p:spTgt spid="14"/>
                                        </p:tgtEl>
                                        <p:attrNameLst>
                                          <p:attrName>style.visibility</p:attrName>
                                        </p:attrNameLst>
                                      </p:cBhvr>
                                      <p:to>
                                        <p:strVal val="visible"/>
                                      </p:to>
                                    </p:set>
                                    <p:anim to="" calcmode="lin" valueType="num">
                                      <p:cBhvr>
                                        <p:cTn id="31" dur="1" fill="hold"/>
                                        <p:tgtEl>
                                          <p:spTgt spid="14"/>
                                        </p:tgtEl>
                                        <p:attrNameLst>
                                          <p:attrName/>
                                        </p:attrNameLst>
                                      </p:cBhvr>
                                    </p:anim>
                                  </p:childTnLst>
                                </p:cTn>
                              </p:par>
                            </p:childTnLst>
                          </p:cTn>
                        </p:par>
                        <p:par>
                          <p:cTn id="32" fill="hold">
                            <p:stCondLst>
                              <p:cond delay="14000"/>
                            </p:stCondLst>
                            <p:childTnLst>
                              <p:par>
                                <p:cTn id="33" presetID="24" presetClass="entr" presetSubtype="0" fill="hold" grpId="0" nodeType="afterEffect">
                                  <p:stCondLst>
                                    <p:cond delay="2000"/>
                                  </p:stCondLst>
                                  <p:childTnLst>
                                    <p:set>
                                      <p:cBhvr>
                                        <p:cTn id="34" dur="1" fill="hold">
                                          <p:stCondLst>
                                            <p:cond delay="0"/>
                                          </p:stCondLst>
                                        </p:cTn>
                                        <p:tgtEl>
                                          <p:spTgt spid="4"/>
                                        </p:tgtEl>
                                        <p:attrNameLst>
                                          <p:attrName>style.visibility</p:attrName>
                                        </p:attrNameLst>
                                      </p:cBhvr>
                                      <p:to>
                                        <p:strVal val="visible"/>
                                      </p:to>
                                    </p:set>
                                    <p:anim to="" calcmode="lin" valueType="num">
                                      <p:cBhvr>
                                        <p:cTn id="35" dur="1" fill="hold"/>
                                        <p:tgtEl>
                                          <p:spTgt spid="4"/>
                                        </p:tgtEl>
                                        <p:attrNameLst>
                                          <p:attrName/>
                                        </p:attrNameLst>
                                      </p:cBhvr>
                                    </p:anim>
                                  </p:childTnLst>
                                </p:cTn>
                              </p:par>
                            </p:childTnLst>
                          </p:cTn>
                        </p:par>
                        <p:par>
                          <p:cTn id="36" fill="hold">
                            <p:stCondLst>
                              <p:cond delay="16000"/>
                            </p:stCondLst>
                            <p:childTnLst>
                              <p:par>
                                <p:cTn id="37" presetID="24" presetClass="entr" presetSubtype="0" fill="hold" grpId="0" nodeType="afterEffect">
                                  <p:stCondLst>
                                    <p:cond delay="2000"/>
                                  </p:stCondLst>
                                  <p:childTnLst>
                                    <p:set>
                                      <p:cBhvr>
                                        <p:cTn id="38" dur="1" fill="hold">
                                          <p:stCondLst>
                                            <p:cond delay="0"/>
                                          </p:stCondLst>
                                        </p:cTn>
                                        <p:tgtEl>
                                          <p:spTgt spid="5"/>
                                        </p:tgtEl>
                                        <p:attrNameLst>
                                          <p:attrName>style.visibility</p:attrName>
                                        </p:attrNameLst>
                                      </p:cBhvr>
                                      <p:to>
                                        <p:strVal val="visible"/>
                                      </p:to>
                                    </p:set>
                                    <p:anim to="" calcmode="lin" valueType="num">
                                      <p:cBhvr>
                                        <p:cTn id="39"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0" grpId="0"/>
      <p:bldP spid="11" grpId="0"/>
      <p:bldP spid="5" grpId="0"/>
      <p:bldP spid="13"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64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8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155</TotalTime>
  <Words>144</Words>
  <Application>Microsoft Office PowerPoint</Application>
  <PresentationFormat>Personnalisé</PresentationFormat>
  <Paragraphs>34</Paragraphs>
  <Slides>42</Slides>
  <Notes>1</Notes>
  <HiddenSlides>0</HiddenSlides>
  <MMClips>1</MMClips>
  <ScaleCrop>false</ScaleCrop>
  <HeadingPairs>
    <vt:vector size="4" baseType="variant">
      <vt:variant>
        <vt:lpstr>Thème</vt:lpstr>
      </vt:variant>
      <vt:variant>
        <vt:i4>3</vt:i4>
      </vt:variant>
      <vt:variant>
        <vt:lpstr>Titres des diapositives</vt:lpstr>
      </vt:variant>
      <vt:variant>
        <vt:i4>42</vt:i4>
      </vt:variant>
    </vt:vector>
  </HeadingPairs>
  <TitlesOfParts>
    <vt:vector size="45" baseType="lpstr">
      <vt:lpstr>Thème Office</vt:lpstr>
      <vt:lpstr>64_Thème Office</vt:lpstr>
      <vt:lpstr>82_Thème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 albenesius</dc:creator>
  <cp:lastModifiedBy>Roland albenesius</cp:lastModifiedBy>
  <cp:revision>20</cp:revision>
  <dcterms:created xsi:type="dcterms:W3CDTF">2025-05-22T17:38:17Z</dcterms:created>
  <dcterms:modified xsi:type="dcterms:W3CDTF">2025-05-23T15:31:21Z</dcterms:modified>
</cp:coreProperties>
</file>