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  <p:sldMasterId id="2147484080" r:id="rId2"/>
  </p:sldMasterIdLst>
  <p:notesMasterIdLst>
    <p:notesMasterId r:id="rId28"/>
  </p:notesMasterIdLst>
  <p:sldIdLst>
    <p:sldId id="426" r:id="rId3"/>
    <p:sldId id="437" r:id="rId4"/>
    <p:sldId id="429" r:id="rId5"/>
    <p:sldId id="430" r:id="rId6"/>
    <p:sldId id="431" r:id="rId7"/>
    <p:sldId id="432" r:id="rId8"/>
    <p:sldId id="433" r:id="rId9"/>
    <p:sldId id="434" r:id="rId10"/>
    <p:sldId id="435" r:id="rId11"/>
    <p:sldId id="436" r:id="rId12"/>
    <p:sldId id="438" r:id="rId13"/>
    <p:sldId id="439" r:id="rId14"/>
    <p:sldId id="440" r:id="rId15"/>
    <p:sldId id="441" r:id="rId16"/>
    <p:sldId id="446" r:id="rId17"/>
    <p:sldId id="444" r:id="rId18"/>
    <p:sldId id="442" r:id="rId19"/>
    <p:sldId id="443" r:id="rId20"/>
    <p:sldId id="445" r:id="rId21"/>
    <p:sldId id="447" r:id="rId22"/>
    <p:sldId id="448" r:id="rId23"/>
    <p:sldId id="449" r:id="rId24"/>
    <p:sldId id="450" r:id="rId25"/>
    <p:sldId id="456" r:id="rId26"/>
    <p:sldId id="390" r:id="rId27"/>
  </p:sldIdLst>
  <p:sldSz cx="9145588" cy="6840538"/>
  <p:notesSz cx="6858000" cy="9144000"/>
  <p:defaultTextStyle>
    <a:defPPr>
      <a:defRPr lang="fr-FR"/>
    </a:defPPr>
    <a:lvl1pPr marL="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28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64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2964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28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606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5931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250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4573" algn="l" defTabSz="1088644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ErZHXnKNWB8hrS5RApmlQ==" hashData="6Y6uh1LnyCZnzBMF+BpmBlRP8O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02" autoAdjust="0"/>
    <p:restoredTop sz="94660"/>
  </p:normalViewPr>
  <p:slideViewPr>
    <p:cSldViewPr>
      <p:cViewPr varScale="1">
        <p:scale>
          <a:sx n="77" d="100"/>
          <a:sy n="77" d="100"/>
        </p:scale>
        <p:origin x="-696" y="-82"/>
      </p:cViewPr>
      <p:guideLst>
        <p:guide orient="horz" pos="2155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3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01/05/2025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9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98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46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95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44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93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41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90" algn="l" defTabSz="91429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1136650" y="685800"/>
            <a:ext cx="4584700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4B33B90-1CBB-4A10-A548-B8460DCC3991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22" y="2125211"/>
            <a:ext cx="7773750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014" y="3876306"/>
            <a:ext cx="6401913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6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9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2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6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2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5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43" y="4395744"/>
            <a:ext cx="7773750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43" y="2899317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2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64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96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28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60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59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2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457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417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6" y="1596302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05" y="1531216"/>
            <a:ext cx="404089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305" y="2169342"/>
            <a:ext cx="404089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72" y="1531216"/>
            <a:ext cx="404247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28" indent="0">
              <a:buNone/>
              <a:defRPr sz="2400" b="1"/>
            </a:lvl2pPr>
            <a:lvl3pPr marL="1088644" indent="0">
              <a:buNone/>
              <a:defRPr sz="2100" b="1"/>
            </a:lvl3pPr>
            <a:lvl4pPr marL="1632964" indent="0">
              <a:buNone/>
              <a:defRPr sz="1900" b="1"/>
            </a:lvl4pPr>
            <a:lvl5pPr marL="2177283" indent="0">
              <a:buNone/>
              <a:defRPr sz="1900" b="1"/>
            </a:lvl5pPr>
            <a:lvl6pPr marL="2721606" indent="0">
              <a:buNone/>
              <a:defRPr sz="1900" b="1"/>
            </a:lvl6pPr>
            <a:lvl7pPr marL="3265931" indent="0">
              <a:buNone/>
              <a:defRPr sz="1900" b="1"/>
            </a:lvl7pPr>
            <a:lvl8pPr marL="3810250" indent="0">
              <a:buNone/>
              <a:defRPr sz="1900" b="1"/>
            </a:lvl8pPr>
            <a:lvl9pPr marL="4354573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72" y="2169342"/>
            <a:ext cx="404247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95" y="272568"/>
            <a:ext cx="3008834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701" y="272418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95" y="1431446"/>
            <a:ext cx="3008834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32" y="4788440"/>
            <a:ext cx="548735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32" y="611443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28" indent="0">
              <a:buNone/>
              <a:defRPr sz="3300"/>
            </a:lvl2pPr>
            <a:lvl3pPr marL="1088644" indent="0">
              <a:buNone/>
              <a:defRPr sz="2900"/>
            </a:lvl3pPr>
            <a:lvl4pPr marL="1632964" indent="0">
              <a:buNone/>
              <a:defRPr sz="2400"/>
            </a:lvl4pPr>
            <a:lvl5pPr marL="2177283" indent="0">
              <a:buNone/>
              <a:defRPr sz="2400"/>
            </a:lvl5pPr>
            <a:lvl6pPr marL="2721606" indent="0">
              <a:buNone/>
              <a:defRPr sz="2400"/>
            </a:lvl6pPr>
            <a:lvl7pPr marL="3265931" indent="0">
              <a:buNone/>
              <a:defRPr sz="2400"/>
            </a:lvl7pPr>
            <a:lvl8pPr marL="3810250" indent="0">
              <a:buNone/>
              <a:defRPr sz="2400"/>
            </a:lvl8pPr>
            <a:lvl9pPr marL="4354573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32" y="5353681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28" indent="0">
              <a:buNone/>
              <a:defRPr sz="1600"/>
            </a:lvl2pPr>
            <a:lvl3pPr marL="1088644" indent="0">
              <a:buNone/>
              <a:defRPr sz="1200"/>
            </a:lvl3pPr>
            <a:lvl4pPr marL="1632964" indent="0">
              <a:buNone/>
              <a:defRPr sz="1100"/>
            </a:lvl4pPr>
            <a:lvl5pPr marL="2177283" indent="0">
              <a:buNone/>
              <a:defRPr sz="1100"/>
            </a:lvl5pPr>
            <a:lvl6pPr marL="2721606" indent="0">
              <a:buNone/>
              <a:defRPr sz="1100"/>
            </a:lvl6pPr>
            <a:lvl7pPr marL="3265931" indent="0">
              <a:buNone/>
              <a:defRPr sz="1100"/>
            </a:lvl7pPr>
            <a:lvl8pPr marL="3810250" indent="0">
              <a:buNone/>
              <a:defRPr sz="1100"/>
            </a:lvl8pPr>
            <a:lvl9pPr marL="4354573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700" y="274002"/>
            <a:ext cx="2057757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5" y="274002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949" y="2125021"/>
            <a:ext cx="7773750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839" y="3876331"/>
            <a:ext cx="6401911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4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5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6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88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19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1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461" y="4395699"/>
            <a:ext cx="7773750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461" y="2899334"/>
            <a:ext cx="7773750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3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27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41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5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69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883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196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10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99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014" y="1596149"/>
            <a:ext cx="4039302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9" y="1531224"/>
            <a:ext cx="40408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9" y="2169364"/>
            <a:ext cx="404089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852" y="1531224"/>
            <a:ext cx="4042477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39" indent="0">
              <a:buNone/>
              <a:defRPr sz="2400" b="1"/>
            </a:lvl2pPr>
            <a:lvl3pPr marL="1086277" indent="0">
              <a:buNone/>
              <a:defRPr sz="2100" b="1"/>
            </a:lvl3pPr>
            <a:lvl4pPr marL="1629416" indent="0">
              <a:buNone/>
              <a:defRPr sz="1900" b="1"/>
            </a:lvl4pPr>
            <a:lvl5pPr marL="2172554" indent="0">
              <a:buNone/>
              <a:defRPr sz="1900" b="1"/>
            </a:lvl5pPr>
            <a:lvl6pPr marL="2715693" indent="0">
              <a:buNone/>
              <a:defRPr sz="1900" b="1"/>
            </a:lvl6pPr>
            <a:lvl7pPr marL="3258831" indent="0">
              <a:buNone/>
              <a:defRPr sz="1900" b="1"/>
            </a:lvl7pPr>
            <a:lvl8pPr marL="3801969" indent="0">
              <a:buNone/>
              <a:defRPr sz="1900" b="1"/>
            </a:lvl8pPr>
            <a:lvl9pPr marL="434510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852" y="2169364"/>
            <a:ext cx="4042477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09" y="272380"/>
            <a:ext cx="300883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92" y="272359"/>
            <a:ext cx="5112638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09" y="1431467"/>
            <a:ext cx="300883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620" y="4788376"/>
            <a:ext cx="5487353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620" y="611241"/>
            <a:ext cx="548735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39" indent="0">
              <a:buNone/>
              <a:defRPr sz="3300"/>
            </a:lvl2pPr>
            <a:lvl3pPr marL="1086277" indent="0">
              <a:buNone/>
              <a:defRPr sz="2900"/>
            </a:lvl3pPr>
            <a:lvl4pPr marL="1629416" indent="0">
              <a:buNone/>
              <a:defRPr sz="2400"/>
            </a:lvl4pPr>
            <a:lvl5pPr marL="2172554" indent="0">
              <a:buNone/>
              <a:defRPr sz="2400"/>
            </a:lvl5pPr>
            <a:lvl6pPr marL="2715693" indent="0">
              <a:buNone/>
              <a:defRPr sz="2400"/>
            </a:lvl6pPr>
            <a:lvl7pPr marL="3258831" indent="0">
              <a:buNone/>
              <a:defRPr sz="2400"/>
            </a:lvl7pPr>
            <a:lvl8pPr marL="3801969" indent="0">
              <a:buNone/>
              <a:defRPr sz="2400"/>
            </a:lvl8pPr>
            <a:lvl9pPr marL="434510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620" y="5353672"/>
            <a:ext cx="548735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39" indent="0">
              <a:buNone/>
              <a:defRPr sz="1400"/>
            </a:lvl2pPr>
            <a:lvl3pPr marL="1086277" indent="0">
              <a:buNone/>
              <a:defRPr sz="1200"/>
            </a:lvl3pPr>
            <a:lvl4pPr marL="1629416" indent="0">
              <a:buNone/>
              <a:defRPr sz="1100"/>
            </a:lvl4pPr>
            <a:lvl5pPr marL="2172554" indent="0">
              <a:buNone/>
              <a:defRPr sz="1100"/>
            </a:lvl5pPr>
            <a:lvl6pPr marL="2715693" indent="0">
              <a:buNone/>
              <a:defRPr sz="1100"/>
            </a:lvl6pPr>
            <a:lvl7pPr marL="3258831" indent="0">
              <a:buNone/>
              <a:defRPr sz="1100"/>
            </a:lvl7pPr>
            <a:lvl8pPr marL="3801969" indent="0">
              <a:buNone/>
              <a:defRPr sz="1100"/>
            </a:lvl8pPr>
            <a:lvl9pPr marL="434510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551" y="273943"/>
            <a:ext cx="205775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300" y="273943"/>
            <a:ext cx="6020845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6" y="274148"/>
            <a:ext cx="8231030" cy="1140091"/>
          </a:xfrm>
          <a:prstGeom prst="rect">
            <a:avLst/>
          </a:prstGeom>
        </p:spPr>
        <p:txBody>
          <a:bodyPr vert="horz" lIns="108863" tIns="54427" rIns="108863" bIns="5442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6" y="1596302"/>
            <a:ext cx="8231030" cy="4514439"/>
          </a:xfrm>
          <a:prstGeom prst="rect">
            <a:avLst/>
          </a:prstGeom>
        </p:spPr>
        <p:txBody>
          <a:bodyPr vert="horz" lIns="108863" tIns="54427" rIns="108863" bIns="5442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3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898" y="6340229"/>
            <a:ext cx="2896103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494" y="6340229"/>
            <a:ext cx="2133970" cy="364195"/>
          </a:xfrm>
          <a:prstGeom prst="rect">
            <a:avLst/>
          </a:prstGeom>
        </p:spPr>
        <p:txBody>
          <a:bodyPr vert="horz" lIns="108863" tIns="54427" rIns="108863" bIns="54427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64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51" indent="-408251" algn="l" defTabSz="108864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521" indent="-340203" algn="l" defTabSz="108864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802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124" indent="-272170" algn="l" defTabSz="108864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446" indent="-272170" algn="l" defTabSz="108864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778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09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411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733" indent="-272170" algn="l" defTabSz="108864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28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64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964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28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606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931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250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573" algn="l" defTabSz="108864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89" y="273962"/>
            <a:ext cx="8231030" cy="1140090"/>
          </a:xfrm>
          <a:prstGeom prst="rect">
            <a:avLst/>
          </a:prstGeom>
        </p:spPr>
        <p:txBody>
          <a:bodyPr vert="horz" lIns="108628" tIns="54313" rIns="108628" bIns="5431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89" y="1596149"/>
            <a:ext cx="8231030" cy="4514439"/>
          </a:xfrm>
          <a:prstGeom prst="rect">
            <a:avLst/>
          </a:prstGeom>
        </p:spPr>
        <p:txBody>
          <a:bodyPr vert="horz" lIns="108628" tIns="54313" rIns="108628" bIns="5431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99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l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01/05/2025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4" y="6340180"/>
            <a:ext cx="2896103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ct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358" y="6340180"/>
            <a:ext cx="2133970" cy="364195"/>
          </a:xfrm>
          <a:prstGeom prst="rect">
            <a:avLst/>
          </a:prstGeom>
        </p:spPr>
        <p:txBody>
          <a:bodyPr vert="horz" lIns="108628" tIns="54313" rIns="108628" bIns="54313" rtlCol="0" anchor="ctr"/>
          <a:lstStyle>
            <a:lvl1pPr algn="r" defTabSz="1086277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6277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53" indent="-407353" algn="l" defTabSz="1086277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00" indent="-339462" algn="l" defTabSz="1086277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84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0985" indent="-271569" algn="l" defTabSz="1086277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123" indent="-271569" algn="l" defTabSz="1086277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26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401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539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6676" indent="-271569" algn="l" defTabSz="108627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3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277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416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554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693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8831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1969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108" algn="l" defTabSz="1086277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60000">
            <a:off x="2949062" y="576002"/>
            <a:ext cx="4263318" cy="3723003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0" y="4824000"/>
            <a:ext cx="9145588" cy="1045954"/>
          </a:xfrm>
          <a:prstGeom prst="rect">
            <a:avLst/>
          </a:prstGeom>
          <a:noFill/>
        </p:spPr>
        <p:txBody>
          <a:bodyPr wrap="none" lIns="91291" tIns="45645" rIns="91291" bIns="45645" rtlCol="0">
            <a:prstTxWarp prst="textPlain">
              <a:avLst/>
            </a:prstTxWarp>
            <a:spAutoFit/>
          </a:bodyPr>
          <a:lstStyle/>
          <a:p>
            <a:pPr algn="ctr"/>
            <a:r>
              <a:rPr lang="fr-FR" sz="59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01A78F"/>
                    </a:gs>
                    <a:gs pos="100000">
                      <a:srgbClr val="3366FF"/>
                    </a:gs>
                  </a:gsLst>
                  <a:lin ang="5400000" scaled="0"/>
                </a:gradFill>
                <a:latin typeface="Broadway" pitchFamily="82" charset="0"/>
              </a:rPr>
              <a:t>  </a:t>
            </a:r>
            <a:r>
              <a:rPr lang="fr-FR" sz="88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3399"/>
                    </a:gs>
                    <a:gs pos="25000">
                      <a:srgbClr val="FF6633"/>
                    </a:gs>
                    <a:gs pos="50000">
                      <a:srgbClr val="FFFF00"/>
                    </a:gs>
                    <a:gs pos="75000">
                      <a:srgbClr val="F79646"/>
                    </a:gs>
                    <a:gs pos="100000">
                      <a:srgbClr val="F79646">
                        <a:lumMod val="75000"/>
                      </a:srgbClr>
                    </a:gs>
                  </a:gsLst>
                  <a:lin ang="5400000" scaled="0"/>
                </a:gradFill>
                <a:latin typeface="Broadway" pitchFamily="82" charset="0"/>
              </a:rPr>
              <a:t>Au cœur de Barr </a:t>
            </a:r>
            <a:endParaRPr lang="fr-FR" sz="5900" dirty="0" smtClean="0">
              <a:ln w="63500">
                <a:solidFill>
                  <a:prstClr val="black"/>
                </a:solidFill>
              </a:ln>
              <a:gradFill>
                <a:gsLst>
                  <a:gs pos="0">
                    <a:srgbClr val="FF3399"/>
                  </a:gs>
                  <a:gs pos="25000">
                    <a:srgbClr val="FF6633"/>
                  </a:gs>
                  <a:gs pos="50000">
                    <a:srgbClr val="FFFF00"/>
                  </a:gs>
                  <a:gs pos="75000">
                    <a:srgbClr val="F79646"/>
                  </a:gs>
                  <a:gs pos="100000">
                    <a:srgbClr val="F79646">
                      <a:lumMod val="75000"/>
                    </a:srgbClr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8000" y="108000"/>
            <a:ext cx="2328692" cy="3077709"/>
          </a:xfrm>
          <a:prstGeom prst="rect">
            <a:avLst/>
          </a:prstGeom>
        </p:spPr>
        <p:txBody>
          <a:bodyPr wrap="square" lIns="121861" tIns="60932" rIns="121861" bIns="60932">
            <a:spAutoFit/>
          </a:bodyPr>
          <a:lstStyle/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Une photographie est un secret sur un secret. </a:t>
            </a:r>
          </a:p>
          <a:p>
            <a:pPr algn="ctr"/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Plus elle vous en dit, moins vous en savez.</a:t>
            </a:r>
            <a:endParaRPr lang="fr-FR" sz="3200" b="1" dirty="0">
              <a:solidFill>
                <a:schemeClr val="bg1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306" y="3780309"/>
            <a:ext cx="2419989" cy="1200177"/>
          </a:xfrm>
          <a:prstGeom prst="rect">
            <a:avLst/>
          </a:prstGeom>
          <a:noFill/>
        </p:spPr>
        <p:txBody>
          <a:bodyPr wrap="square" lIns="91291" tIns="45645" rIns="91291" bIns="45645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un 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88000" y="3240000"/>
            <a:ext cx="1127724" cy="1000264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sz="5900" dirty="0" smtClean="0">
                <a:ln w="63500">
                  <a:solidFill>
                    <a:prstClr val="black"/>
                  </a:solidFill>
                </a:ln>
                <a:blipFill>
                  <a:blip r:embed="rId5"/>
                  <a:stretch>
                    <a:fillRect/>
                  </a:stretch>
                </a:blipFill>
                <a:latin typeface="Broadway" pitchFamily="82" charset="0"/>
              </a:rPr>
              <a:t>19</a:t>
            </a:r>
            <a:endParaRPr lang="fr-FR" dirty="0">
              <a:blipFill>
                <a:blip r:embed="rId5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ar-logo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704000" y="72000"/>
            <a:ext cx="1358063" cy="900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0" y="5760000"/>
            <a:ext cx="91455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6000" dirty="0" smtClean="0">
                <a:ln w="50800">
                  <a:solidFill>
                    <a:srgbClr val="C00000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HUNAWHIR</a:t>
            </a:r>
            <a:endParaRPr lang="fr-FR" sz="4800" dirty="0">
              <a:ln w="50800">
                <a:solidFill>
                  <a:srgbClr val="C00000"/>
                </a:solidFill>
              </a:ln>
              <a:solidFill>
                <a:srgbClr val="FFC000"/>
              </a:solidFill>
              <a:latin typeface="Broadway" pitchFamily="82" charset="0"/>
            </a:endParaRPr>
          </a:p>
        </p:txBody>
      </p:sp>
      <p:pic>
        <p:nvPicPr>
          <p:cNvPr id="12" name="Image 11" descr="0a0000004 souris-non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212754" y="2268141"/>
            <a:ext cx="1212631" cy="1440000"/>
          </a:xfrm>
          <a:prstGeom prst="rect">
            <a:avLst/>
          </a:prstGeom>
        </p:spPr>
      </p:pic>
      <p:pic>
        <p:nvPicPr>
          <p:cNvPr id="10" name="Musique 07 relaxante au violon et harpe, calme, musique douce, paysages magnifiques, nature en automne.wav">
            <a:hlinkClick r:id="" action="ppaction://media"/>
          </p:cNvPr>
          <p:cNvPicPr>
            <a:picLocks noRot="1" noChangeAspect="1"/>
          </p:cNvPicPr>
          <p:nvPr>
            <a:wavAudioFile r:embed="rId1" name="Musique 07 relaxante au violon et harpe, calme, musique douce, paysages magnifiques, nature en automne.wav"/>
          </p:nvPr>
        </p:nvPicPr>
        <p:blipFill>
          <a:blip r:embed="rId8" cstate="print"/>
          <a:stretch>
            <a:fillRect/>
          </a:stretch>
        </p:blipFill>
        <p:spPr>
          <a:xfrm>
            <a:off x="5724922" y="248416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800"/>
                            </p:stCondLst>
                            <p:childTnLst>
                              <p:par>
                                <p:cTn id="21" presetID="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9800"/>
                            </p:stCondLst>
                            <p:childTnLst>
                              <p:par>
                                <p:cTn id="26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500"/>
                            </p:stCondLst>
                            <p:childTnLst>
                              <p:par>
                                <p:cTn id="3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9500"/>
                            </p:stCondLst>
                            <p:childTnLst>
                              <p:par>
                                <p:cTn id="40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3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9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pngtree-blank-green-road-sign-isolated-notice-photo-png-image_1437465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741146" y="5364485"/>
            <a:ext cx="720000" cy="788255"/>
          </a:xfrm>
          <a:prstGeom prst="rect">
            <a:avLst/>
          </a:prstGeom>
        </p:spPr>
      </p:pic>
      <p:pic>
        <p:nvPicPr>
          <p:cNvPr id="6" name="Image 5" descr="hunawih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40000" y="5508501"/>
            <a:ext cx="720000" cy="278119"/>
          </a:xfrm>
          <a:prstGeom prst="rect">
            <a:avLst/>
          </a:prstGeom>
          <a:effectLst>
            <a:softEdge rad="127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827745_1851755535353392_33823915417668750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1935589_1851755845353361_7414854758464868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UNAWHIR chez l'Ami 68461782649_1851755528686726_28023395253210343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e d’écran 2024-08-14 17053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624001" y="4608000"/>
            <a:ext cx="1411761" cy="180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35" y="5856156"/>
            <a:ext cx="1676730" cy="87730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741146" y="2772197"/>
            <a:ext cx="1257407" cy="1410607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4877673" y="4104300"/>
            <a:ext cx="1066891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617" tIns="54309" rIns="108617" bIns="54309" rtlCol="0" anchor="ctr"/>
          <a:lstStyle/>
          <a:p>
            <a:pPr algn="ctr" defTabSz="1086174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2458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868938" y="3492277"/>
            <a:ext cx="1046505" cy="32512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none" lIns="108617" tIns="54309" rIns="108617" bIns="54309" rtlCol="0">
            <a:spAutoFit/>
          </a:bodyPr>
          <a:lstStyle/>
          <a:p>
            <a:pPr defTabSz="1086174"/>
            <a:r>
              <a:rPr lang="fr-FR" sz="1400" b="1" dirty="0" smtClean="0">
                <a:solidFill>
                  <a:srgbClr val="FF0000"/>
                </a:solidFill>
              </a:rPr>
              <a:t>29.04.2025</a:t>
            </a:r>
            <a:endParaRPr lang="fr-FR" sz="14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362540" y="6027137"/>
            <a:ext cx="2259979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536001" y="2394260"/>
            <a:ext cx="2117183" cy="786785"/>
          </a:xfrm>
          <a:prstGeom prst="rect">
            <a:avLst/>
          </a:prstGeom>
          <a:noFill/>
        </p:spPr>
        <p:txBody>
          <a:bodyPr wrap="none" lIns="108617" tIns="54308" rIns="108617" bIns="54308" rtlCol="0">
            <a:spAutoFit/>
          </a:bodyPr>
          <a:lstStyle/>
          <a:p>
            <a:pPr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8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72000" y="360001"/>
            <a:ext cx="5436898" cy="1463894"/>
          </a:xfrm>
          <a:prstGeom prst="rect">
            <a:avLst/>
          </a:prstGeom>
          <a:noFill/>
        </p:spPr>
        <p:txBody>
          <a:bodyPr wrap="square" lIns="108617" tIns="54308" rIns="108617" bIns="54308" rtlCol="0">
            <a:spAutoFit/>
          </a:bodyPr>
          <a:lstStyle/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Violon  et  Harpe</a:t>
            </a:r>
          </a:p>
          <a:p>
            <a:pPr algn="ctr" defTabSz="947584"/>
            <a:r>
              <a:rPr lang="fr-FR" sz="4400" b="1" dirty="0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Frantz  </a:t>
            </a:r>
            <a:r>
              <a:rPr lang="fr-FR" sz="4400" b="1" dirty="0" err="1" smtClean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Amathy</a:t>
            </a:r>
            <a:endParaRPr lang="fr-FR" sz="44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6661026" y="323925"/>
            <a:ext cx="2095679" cy="235101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5868001" y="6300000"/>
            <a:ext cx="2879294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Shannon  </a:t>
            </a:r>
            <a:r>
              <a:rPr lang="fr-FR" dirty="0" err="1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cockinette</a:t>
            </a:r>
            <a:endParaRPr lang="fr-FR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372000" y="4500389"/>
            <a:ext cx="1899411" cy="415488"/>
          </a:xfrm>
          <a:prstGeom prst="rect">
            <a:avLst/>
          </a:prstGeom>
        </p:spPr>
        <p:txBody>
          <a:bodyPr wrap="none" lIns="91430" tIns="45715" rIns="91430" bIns="45715">
            <a:spAutoFit/>
          </a:bodyPr>
          <a:lstStyle/>
          <a:p>
            <a:r>
              <a:rPr lang="fr-FR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Permanent Marker" pitchFamily="2" charset="0"/>
                <a:ea typeface="Permanent Marker" pitchFamily="2" charset="0"/>
              </a:rPr>
              <a:t>Participation</a:t>
            </a:r>
            <a:endParaRPr lang="fr-FR" dirty="0">
              <a:ln>
                <a:solidFill>
                  <a:schemeClr val="tx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20" name="Image 19" descr="0c000002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107726" y="3132237"/>
            <a:ext cx="1800000" cy="1800000"/>
          </a:xfrm>
          <a:prstGeom prst="rect">
            <a:avLst/>
          </a:prstGeom>
        </p:spPr>
      </p:pic>
      <p:pic>
        <p:nvPicPr>
          <p:cNvPr id="21" name="Image 20" descr="71-717822_playing-harp-girl-kids-sticker-niños-tocando-arp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620466" y="3060229"/>
            <a:ext cx="1558328" cy="180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6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49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2345</TotalTime>
  <Words>53</Words>
  <Application>Microsoft Office PowerPoint</Application>
  <PresentationFormat>Personnalisé</PresentationFormat>
  <Paragraphs>19</Paragraphs>
  <Slides>25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25</vt:i4>
      </vt:variant>
    </vt:vector>
  </HeadingPairs>
  <TitlesOfParts>
    <vt:vector size="27" baseType="lpstr">
      <vt:lpstr>11_Thème Office</vt:lpstr>
      <vt:lpstr>22_Thème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383</cp:revision>
  <dcterms:created xsi:type="dcterms:W3CDTF">2020-05-12T17:47:43Z</dcterms:created>
  <dcterms:modified xsi:type="dcterms:W3CDTF">2025-05-01T17:20:55Z</dcterms:modified>
</cp:coreProperties>
</file>