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47" autoAdjust="0"/>
    <p:restoredTop sz="94660"/>
  </p:normalViewPr>
  <p:slideViewPr>
    <p:cSldViewPr snapToGrid="0">
      <p:cViewPr varScale="1">
        <p:scale>
          <a:sx n="81" d="100"/>
          <a:sy n="81" d="100"/>
        </p:scale>
        <p:origin x="49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12/06/2025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6B5C17AB-2DC4-5C79-BF9B-829C742AD6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55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799BA8-247D-5857-92AE-9B84D6C7CE62}"/>
              </a:ext>
            </a:extLst>
          </p:cNvPr>
          <p:cNvSpPr txBox="1"/>
          <p:nvPr/>
        </p:nvSpPr>
        <p:spPr>
          <a:xfrm>
            <a:off x="2343489" y="279000"/>
            <a:ext cx="6432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Shetlands &amp; Orcades Ecosse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B671FF2-3E6D-24D1-BC58-3D514FA6AB3E}"/>
              </a:ext>
            </a:extLst>
          </p:cNvPr>
          <p:cNvSpPr txBox="1"/>
          <p:nvPr/>
        </p:nvSpPr>
        <p:spPr>
          <a:xfrm>
            <a:off x="8989621" y="2470068"/>
            <a:ext cx="30400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Skara Brae, site archéologique majeur, classé au patrimoine mondial de l'humanité par l'Unesco.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  <p:sndAc>
          <p:stSnd loop="1">
            <p:snd r:embed="rId2" name="This voice will amaze you! - Cette voix va vous étonner !.wav"/>
          </p:stSnd>
        </p:sndAc>
      </p:transition>
    </mc:Choice>
    <mc:Fallback xmlns="">
      <p:transition spd="slow" advClick="0" advTm="9000">
        <p:wheel spokes="1"/>
        <p:sndAc>
          <p:stSnd loop="1">
            <p:snd r:embed="rId4" name="This voice will amaze you! - Cette voix va vous étonner !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9DEB30A3-E1FC-C4A1-39C1-970B25967A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74321" y="1710047"/>
            <a:ext cx="4962760" cy="28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29D415-9FDF-9617-F52A-A41FE2E74822}"/>
              </a:ext>
            </a:extLst>
          </p:cNvPr>
          <p:cNvSpPr txBox="1"/>
          <p:nvPr/>
        </p:nvSpPr>
        <p:spPr>
          <a:xfrm>
            <a:off x="1860344" y="4590047"/>
            <a:ext cx="5094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Shetlands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2261434-8387-2356-F56C-5483EE7D3D91}"/>
              </a:ext>
            </a:extLst>
          </p:cNvPr>
          <p:cNvSpPr txBox="1"/>
          <p:nvPr/>
        </p:nvSpPr>
        <p:spPr>
          <a:xfrm>
            <a:off x="5545777" y="1710047"/>
            <a:ext cx="6317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Shetland (Sealtainn en gaélique écossais) sont un archipel britannique situé en Écosse. Formés d'une centaine d'îles, il s'agit d'un archipel subarctique, au nord des Orcades, au sud-est des îles Féroé et à l'ouest de la Norvège, entre l'océan Atlantique à l'ouest et la mer du Nord à l'est.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FDEBF486-D9B9-FD8A-1194-062043B9C4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421" y="459000"/>
            <a:ext cx="7920000" cy="594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06C1932-BE1C-1632-2126-F42A0999F702}"/>
              </a:ext>
            </a:extLst>
          </p:cNvPr>
          <p:cNvSpPr txBox="1"/>
          <p:nvPr/>
        </p:nvSpPr>
        <p:spPr>
          <a:xfrm>
            <a:off x="154379" y="2765892"/>
            <a:ext cx="36457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chapelle Italienne de Lamb Holm, construite par des prisonniers de guerre italiens.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Le contenu généré par l’IA peut être incorrect.">
            <a:extLst>
              <a:ext uri="{FF2B5EF4-FFF2-40B4-BE49-F238E27FC236}">
                <a16:creationId xmlns:a16="http://schemas.microsoft.com/office/drawing/2014/main" id="{DC830D09-6D07-FD38-027C-CF671DF198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348" y="459000"/>
            <a:ext cx="7920000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B2562D-ED51-EFFD-6AB5-F1878685C1CF}"/>
              </a:ext>
            </a:extLst>
          </p:cNvPr>
          <p:cNvSpPr txBox="1"/>
          <p:nvPr/>
        </p:nvSpPr>
        <p:spPr>
          <a:xfrm>
            <a:off x="8458347" y="3429000"/>
            <a:ext cx="36307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Kirkwall vu du port de pêche.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avé&#10;&#10;Le contenu généré par l’IA peut être incorrect.">
            <a:extLst>
              <a:ext uri="{FF2B5EF4-FFF2-40B4-BE49-F238E27FC236}">
                <a16:creationId xmlns:a16="http://schemas.microsoft.com/office/drawing/2014/main" id="{CB2AD19F-EB67-F9E7-4BFE-91E04753A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550" y="369000"/>
            <a:ext cx="8160000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F72E4E-E46C-CA93-75C4-FC6C888E496F}"/>
              </a:ext>
            </a:extLst>
          </p:cNvPr>
          <p:cNvSpPr txBox="1"/>
          <p:nvPr/>
        </p:nvSpPr>
        <p:spPr>
          <a:xfrm>
            <a:off x="344385" y="3642755"/>
            <a:ext cx="3170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Distillerie Highland Park à Kirkwall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uage&#10;&#10;Le contenu généré par l’IA peut être incorrect.">
            <a:extLst>
              <a:ext uri="{FF2B5EF4-FFF2-40B4-BE49-F238E27FC236}">
                <a16:creationId xmlns:a16="http://schemas.microsoft.com/office/drawing/2014/main" id="{2BFEF008-CC9F-E73F-F479-F9F71CA93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43" y="369000"/>
            <a:ext cx="9220324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6261EE-C625-AEAF-DE11-D64935031E25}"/>
              </a:ext>
            </a:extLst>
          </p:cNvPr>
          <p:cNvSpPr txBox="1"/>
          <p:nvPr/>
        </p:nvSpPr>
        <p:spPr>
          <a:xfrm>
            <a:off x="10010899" y="3218213"/>
            <a:ext cx="2042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Orkney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ciel&#10;&#10;Le contenu généré par l’IA peut être incorrect.">
            <a:extLst>
              <a:ext uri="{FF2B5EF4-FFF2-40B4-BE49-F238E27FC236}">
                <a16:creationId xmlns:a16="http://schemas.microsoft.com/office/drawing/2014/main" id="{FA4304EB-BC39-1A36-E5B6-EFB32C87EB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179" y="369000"/>
            <a:ext cx="8160000" cy="61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B027CC-77DB-551B-039C-2B50B22BA6B6}"/>
              </a:ext>
            </a:extLst>
          </p:cNvPr>
          <p:cNvSpPr txBox="1"/>
          <p:nvPr/>
        </p:nvSpPr>
        <p:spPr>
          <a:xfrm>
            <a:off x="332509" y="3788229"/>
            <a:ext cx="3174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MaesHoweEntrance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Ruines, Mur de pierre&#10;&#10;Le contenu généré par l’IA peut être incorrect.">
            <a:extLst>
              <a:ext uri="{FF2B5EF4-FFF2-40B4-BE49-F238E27FC236}">
                <a16:creationId xmlns:a16="http://schemas.microsoft.com/office/drawing/2014/main" id="{C86E424B-254E-B617-45A9-AE9CA1CA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23" y="279000"/>
            <a:ext cx="945591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EB8CF-4E9F-8AC2-1EF5-A5EEC3D2B634}"/>
              </a:ext>
            </a:extLst>
          </p:cNvPr>
          <p:cNvSpPr txBox="1"/>
          <p:nvPr/>
        </p:nvSpPr>
        <p:spPr>
          <a:xfrm>
            <a:off x="9939647" y="2838203"/>
            <a:ext cx="22523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Neolithic excavations at Skara Brae on Orkney in Scotland.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B034D35F-732E-DCD5-293A-43EE241ACB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228" y="629452"/>
            <a:ext cx="4429750" cy="2952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5583765-D7BB-4400-DD46-712BB76463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7231" y="3249757"/>
            <a:ext cx="4540541" cy="3024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C45D1A-972A-5738-A5D9-F16FBF96B292}"/>
              </a:ext>
            </a:extLst>
          </p:cNvPr>
          <p:cNvSpPr txBox="1"/>
          <p:nvPr/>
        </p:nvSpPr>
        <p:spPr>
          <a:xfrm>
            <a:off x="7639123" y="2805168"/>
            <a:ext cx="4829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Îles des Orcades du Sud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0109E4F-54B6-796D-9203-305D25A5FC95}"/>
              </a:ext>
            </a:extLst>
          </p:cNvPr>
          <p:cNvSpPr txBox="1"/>
          <p:nvPr/>
        </p:nvSpPr>
        <p:spPr>
          <a:xfrm>
            <a:off x="940361" y="3574610"/>
            <a:ext cx="4762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Îles des Orcades du Nord</a:t>
            </a:r>
          </a:p>
          <a:p>
            <a:r>
              <a:rPr lang="fr-FR" sz="2400" b="1">
                <a:solidFill>
                  <a:schemeClr val="bg1"/>
                </a:solidFill>
              </a:rPr>
              <a:t>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plante&#10;&#10;Le contenu généré par l’IA peut être incorrect.">
            <a:extLst>
              <a:ext uri="{FF2B5EF4-FFF2-40B4-BE49-F238E27FC236}">
                <a16:creationId xmlns:a16="http://schemas.microsoft.com/office/drawing/2014/main" id="{DCB56AFF-0A44-6C8E-06B4-88F7D0521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60" y="3235506"/>
            <a:ext cx="4486486" cy="29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167F68-82DF-738E-14E7-3B6B9B2685D5}"/>
              </a:ext>
            </a:extLst>
          </p:cNvPr>
          <p:cNvSpPr txBox="1"/>
          <p:nvPr/>
        </p:nvSpPr>
        <p:spPr>
          <a:xfrm>
            <a:off x="902426" y="2820007"/>
            <a:ext cx="47929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Admirer des aurores boréales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Image 5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A0DA1708-37C4-96BA-8E46-B87019F296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346" y="663004"/>
            <a:ext cx="4381231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D04975-FA4B-0598-E768-70F13D90BB23}"/>
              </a:ext>
            </a:extLst>
          </p:cNvPr>
          <p:cNvSpPr txBox="1"/>
          <p:nvPr/>
        </p:nvSpPr>
        <p:spPr>
          <a:xfrm>
            <a:off x="7290163" y="3651004"/>
            <a:ext cx="4486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Visiter les villes de Kirkwall et Stromness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ciel, plein air, nature&#10;&#10;Le contenu généré par l’IA peut être incorrect.">
            <a:extLst>
              <a:ext uri="{FF2B5EF4-FFF2-40B4-BE49-F238E27FC236}">
                <a16:creationId xmlns:a16="http://schemas.microsoft.com/office/drawing/2014/main" id="{1D4D8E25-21A0-6E15-EDD6-6A1294814A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230" y="527904"/>
            <a:ext cx="4356000" cy="29010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A1F277-1645-C2CD-E0FA-14FCB2E36B95}"/>
              </a:ext>
            </a:extLst>
          </p:cNvPr>
          <p:cNvSpPr txBox="1"/>
          <p:nvPr/>
        </p:nvSpPr>
        <p:spPr>
          <a:xfrm>
            <a:off x="1740000" y="3405998"/>
            <a:ext cx="435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îles Orcades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herb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F8934C7B-5F3B-442F-8EB7-3C10ADBE32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176" y="3310247"/>
            <a:ext cx="4594594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ville&#10;&#10;Le contenu généré par l’IA peut être incorrect.">
            <a:extLst>
              <a:ext uri="{FF2B5EF4-FFF2-40B4-BE49-F238E27FC236}">
                <a16:creationId xmlns:a16="http://schemas.microsoft.com/office/drawing/2014/main" id="{B1D6C5EA-D05F-E41A-2B5E-8DF0C6A167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604" y="3512127"/>
            <a:ext cx="4356000" cy="29028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23C5F-3159-9D1B-7F6D-1E80CE82C29B}"/>
              </a:ext>
            </a:extLst>
          </p:cNvPr>
          <p:cNvSpPr txBox="1"/>
          <p:nvPr/>
        </p:nvSpPr>
        <p:spPr>
          <a:xfrm>
            <a:off x="748609" y="2127132"/>
            <a:ext cx="4512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Ulice Broad et près de Kirkwall, près des Orcades, Skotsko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0153E27B-D916-9781-7010-E1CB917EA4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8" y="463198"/>
            <a:ext cx="4321709" cy="288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5F370A3-7FFF-EAAC-C21E-6A59F1FE9EEB}"/>
              </a:ext>
            </a:extLst>
          </p:cNvPr>
          <p:cNvSpPr txBox="1"/>
          <p:nvPr/>
        </p:nvSpPr>
        <p:spPr>
          <a:xfrm>
            <a:off x="7553169" y="3281294"/>
            <a:ext cx="435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Saint-Magnus.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38BCA649-B74D-3CDD-8A54-CA99A6B01C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853" y="572003"/>
            <a:ext cx="3936000" cy="2952000"/>
          </a:xfrm>
          <a:prstGeom prst="rect">
            <a:avLst/>
          </a:prstGeom>
        </p:spPr>
      </p:pic>
      <p:pic>
        <p:nvPicPr>
          <p:cNvPr id="5" name="Image 4" descr="Une image contenant herbe, plein air, plante, Lopin de terre&#10;&#10;Le contenu généré par l’IA peut être incorrect.">
            <a:extLst>
              <a:ext uri="{FF2B5EF4-FFF2-40B4-BE49-F238E27FC236}">
                <a16:creationId xmlns:a16="http://schemas.microsoft.com/office/drawing/2014/main" id="{3FDC9823-4A66-CA99-DB39-1934AF8FEB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8541" y="3310247"/>
            <a:ext cx="393600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3C0C5A12-15E6-03C1-35CA-7E2D5353BF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703" y="3429000"/>
            <a:ext cx="4665600" cy="2916000"/>
          </a:xfrm>
          <a:prstGeom prst="rect">
            <a:avLst/>
          </a:prstGeom>
        </p:spPr>
      </p:pic>
      <p:pic>
        <p:nvPicPr>
          <p:cNvPr id="7" name="Image 6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B38F6A3B-1331-CA1E-71CA-4DA52C2D62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4297" y="526815"/>
            <a:ext cx="4356000" cy="29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ciel&#10;&#10;Le contenu généré par l’IA peut être incorrect.">
            <a:extLst>
              <a:ext uri="{FF2B5EF4-FFF2-40B4-BE49-F238E27FC236}">
                <a16:creationId xmlns:a16="http://schemas.microsoft.com/office/drawing/2014/main" id="{3A2D3749-1059-39F4-D42B-53E2475CF5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19" y="513000"/>
            <a:ext cx="4376714" cy="2916000"/>
          </a:xfrm>
          <a:prstGeom prst="rect">
            <a:avLst/>
          </a:prstGeom>
        </p:spPr>
      </p:pic>
      <p:pic>
        <p:nvPicPr>
          <p:cNvPr id="5" name="Image 4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6A91CA3B-B11E-EDBE-4A30-951317DEDE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2112" y="3429000"/>
            <a:ext cx="4430769" cy="295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6D71DB-19CC-07C9-764D-C693A6685F06}"/>
              </a:ext>
            </a:extLst>
          </p:cNvPr>
          <p:cNvSpPr txBox="1"/>
          <p:nvPr/>
        </p:nvSpPr>
        <p:spPr>
          <a:xfrm>
            <a:off x="546265" y="3429000"/>
            <a:ext cx="4928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Bishop Palace (Palais de l'évêque)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5C4C172-04E0-2E52-0CEA-A6FDF78F4C6D}"/>
              </a:ext>
            </a:extLst>
          </p:cNvPr>
          <p:cNvSpPr txBox="1"/>
          <p:nvPr/>
        </p:nvSpPr>
        <p:spPr>
          <a:xfrm>
            <a:off x="6933916" y="3029680"/>
            <a:ext cx="5404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Earl's Palace (Palais du Comte)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2A9FD80D-2F99-3E35-2C78-0C9ACBA866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44" y="3429000"/>
            <a:ext cx="4780800" cy="2988000"/>
          </a:xfrm>
          <a:prstGeom prst="rect">
            <a:avLst/>
          </a:prstGeom>
        </p:spPr>
      </p:pic>
      <p:pic>
        <p:nvPicPr>
          <p:cNvPr id="4" name="Image 3" descr="Une image contenant plein air, mammifère, rocher, sol&#10;&#10;Le contenu généré par l’IA peut être incorrect.">
            <a:extLst>
              <a:ext uri="{FF2B5EF4-FFF2-40B4-BE49-F238E27FC236}">
                <a16:creationId xmlns:a16="http://schemas.microsoft.com/office/drawing/2014/main" id="{28421FCE-2BA2-A97C-40E3-B99B96174C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5232" y="477000"/>
            <a:ext cx="4429124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DD874B01-4C8C-7D50-57D9-7580C6FADD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062" y="513000"/>
            <a:ext cx="4381492" cy="2916000"/>
          </a:xfrm>
          <a:prstGeom prst="rect">
            <a:avLst/>
          </a:prstGeom>
        </p:spPr>
      </p:pic>
      <p:pic>
        <p:nvPicPr>
          <p:cNvPr id="7" name="Image 6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909A1761-2EE9-0C2B-A1BF-41FE40FC84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567" y="3429000"/>
            <a:ext cx="4419371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ciel&#10;&#10;Le contenu généré par l’IA peut être incorrect.">
            <a:extLst>
              <a:ext uri="{FF2B5EF4-FFF2-40B4-BE49-F238E27FC236}">
                <a16:creationId xmlns:a16="http://schemas.microsoft.com/office/drawing/2014/main" id="{9CC5F966-ADD5-D42C-6176-988F19417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180" y="3310247"/>
            <a:ext cx="4429729" cy="2952000"/>
          </a:xfrm>
          <a:prstGeom prst="rect">
            <a:avLst/>
          </a:prstGeom>
        </p:spPr>
      </p:pic>
      <p:pic>
        <p:nvPicPr>
          <p:cNvPr id="5" name="Image 4" descr="Une image contenant herbe, nuage, ciel, plein air&#10;&#10;Le contenu généré par l’IA peut être incorrect.">
            <a:extLst>
              <a:ext uri="{FF2B5EF4-FFF2-40B4-BE49-F238E27FC236}">
                <a16:creationId xmlns:a16="http://schemas.microsoft.com/office/drawing/2014/main" id="{32823FC5-05F3-04F6-7BFF-9919F8A564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9359" y="678715"/>
            <a:ext cx="4532461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Le contenu généré par l’IA peut être incorrect.">
            <a:extLst>
              <a:ext uri="{FF2B5EF4-FFF2-40B4-BE49-F238E27FC236}">
                <a16:creationId xmlns:a16="http://schemas.microsoft.com/office/drawing/2014/main" id="{23873C22-2C53-E43A-EFE9-03BC5FAC50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250" y="669600"/>
            <a:ext cx="3979854" cy="2988000"/>
          </a:xfrm>
          <a:prstGeom prst="rect">
            <a:avLst/>
          </a:prstGeom>
        </p:spPr>
      </p:pic>
      <p:pic>
        <p:nvPicPr>
          <p:cNvPr id="5" name="Image 4" descr="Une image contenant plein air, ciel, nature, herbe&#10;&#10;Le contenu généré par l’IA peut être incorrect.">
            <a:extLst>
              <a:ext uri="{FF2B5EF4-FFF2-40B4-BE49-F238E27FC236}">
                <a16:creationId xmlns:a16="http://schemas.microsoft.com/office/drawing/2014/main" id="{E82F5AC3-FF84-418F-9513-FDC0DEC264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972" y="3183636"/>
            <a:ext cx="4772778" cy="30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Le contenu généré par l’IA peut être incorrect.">
            <a:extLst>
              <a:ext uri="{FF2B5EF4-FFF2-40B4-BE49-F238E27FC236}">
                <a16:creationId xmlns:a16="http://schemas.microsoft.com/office/drawing/2014/main" id="{1EF5E4D1-8DF7-D63C-3E91-BB4B17377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806" y="3340311"/>
            <a:ext cx="4429729" cy="2952000"/>
          </a:xfrm>
          <a:prstGeom prst="rect">
            <a:avLst/>
          </a:prstGeom>
        </p:spPr>
      </p:pic>
      <p:pic>
        <p:nvPicPr>
          <p:cNvPr id="5" name="Image 4" descr="Une image contenant vaisselle, repas, nourriture, brunch&#10;&#10;Le contenu généré par l’IA peut être incorrect.">
            <a:extLst>
              <a:ext uri="{FF2B5EF4-FFF2-40B4-BE49-F238E27FC236}">
                <a16:creationId xmlns:a16="http://schemas.microsoft.com/office/drawing/2014/main" id="{1B433CD8-1EB1-A3B0-12AF-85962FEF24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518" y="625817"/>
            <a:ext cx="5240676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plein air, ciel&#10;&#10;Le contenu généré par l’IA peut être incorrect.">
            <a:extLst>
              <a:ext uri="{FF2B5EF4-FFF2-40B4-BE49-F238E27FC236}">
                <a16:creationId xmlns:a16="http://schemas.microsoft.com/office/drawing/2014/main" id="{C6C547B0-F6C6-E39D-BC19-158B245B7C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808" y="410431"/>
            <a:ext cx="7958396" cy="2916000"/>
          </a:xfrm>
          <a:prstGeom prst="rect">
            <a:avLst/>
          </a:prstGeom>
        </p:spPr>
      </p:pic>
      <p:pic>
        <p:nvPicPr>
          <p:cNvPr id="5" name="Image 4" descr="Une image contenant oiseau, oiseau aquatique, plein air, rocher&#10;&#10;Le contenu généré par l’IA peut être incorrect.">
            <a:extLst>
              <a:ext uri="{FF2B5EF4-FFF2-40B4-BE49-F238E27FC236}">
                <a16:creationId xmlns:a16="http://schemas.microsoft.com/office/drawing/2014/main" id="{1128E3B5-7E4C-5103-6A1D-02834A5D63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9737" y="3531570"/>
            <a:ext cx="4335051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12D722B-A1E1-5C17-BB18-F3CFAA4C4B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718" y="3607129"/>
            <a:ext cx="4896000" cy="2757851"/>
          </a:xfrm>
          <a:prstGeom prst="rect">
            <a:avLst/>
          </a:prstGeom>
        </p:spPr>
      </p:pic>
      <p:pic>
        <p:nvPicPr>
          <p:cNvPr id="5" name="Image 4" descr="Une image contenant herb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25EF2B98-41EC-310A-37AA-25C67D9E52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0985" y="513000"/>
            <a:ext cx="4375708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nc, herbe, ciel&#10;&#10;Le contenu généré par l’IA peut être incorrect.">
            <a:extLst>
              <a:ext uri="{FF2B5EF4-FFF2-40B4-BE49-F238E27FC236}">
                <a16:creationId xmlns:a16="http://schemas.microsoft.com/office/drawing/2014/main" id="{7F87D149-E592-7AF6-496C-FD0C7A0884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188" y="477000"/>
            <a:ext cx="4425842" cy="2952000"/>
          </a:xfrm>
          <a:prstGeom prst="rect">
            <a:avLst/>
          </a:prstGeom>
        </p:spPr>
      </p:pic>
      <p:pic>
        <p:nvPicPr>
          <p:cNvPr id="7" name="Image 6" descr="Une image contenant plein air, ciel, bateau, bâtiment&#10;&#10;Le contenu généré par l’IA peut être incorrect.">
            <a:extLst>
              <a:ext uri="{FF2B5EF4-FFF2-40B4-BE49-F238E27FC236}">
                <a16:creationId xmlns:a16="http://schemas.microsoft.com/office/drawing/2014/main" id="{9574AD3B-6353-9A91-EBB0-C15057DD5E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730" y="3524218"/>
            <a:ext cx="4974512" cy="288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0BFDCE9-2407-ECE5-483E-BCA378647701}"/>
              </a:ext>
            </a:extLst>
          </p:cNvPr>
          <p:cNvSpPr txBox="1"/>
          <p:nvPr/>
        </p:nvSpPr>
        <p:spPr>
          <a:xfrm>
            <a:off x="6047281" y="2450812"/>
            <a:ext cx="5885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Shetlands à suivre</a:t>
            </a: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FABFA523-514B-B32F-D8E6-AC53E37922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371" y="3526982"/>
            <a:ext cx="4356000" cy="2905392"/>
          </a:xfrm>
          <a:prstGeom prst="rect">
            <a:avLst/>
          </a:prstGeom>
        </p:spPr>
      </p:pic>
      <p:pic>
        <p:nvPicPr>
          <p:cNvPr id="5" name="Image 4" descr="Une image contenant plein air, barrière de corail, Sous-arbrisseau, Plante couvre-sol&#10;&#10;Le contenu généré par l’IA peut être incorrect.">
            <a:extLst>
              <a:ext uri="{FF2B5EF4-FFF2-40B4-BE49-F238E27FC236}">
                <a16:creationId xmlns:a16="http://schemas.microsoft.com/office/drawing/2014/main" id="{9D11515B-3B4D-2707-0777-822944A3EF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2743" y="513000"/>
            <a:ext cx="5202390" cy="291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55DFD1A-476B-0B7D-F0DD-3B0D2F4F0DC3}"/>
              </a:ext>
            </a:extLst>
          </p:cNvPr>
          <p:cNvSpPr txBox="1"/>
          <p:nvPr/>
        </p:nvSpPr>
        <p:spPr>
          <a:xfrm>
            <a:off x="5284520" y="3716977"/>
            <a:ext cx="5537860" cy="605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Shetlands</a:t>
            </a: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15F94870-5D1F-171E-69F9-349E7645B2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809" y="560127"/>
            <a:ext cx="4552481" cy="2952000"/>
          </a:xfrm>
          <a:prstGeom prst="rect">
            <a:avLst/>
          </a:prstGeom>
        </p:spPr>
      </p:pic>
      <p:pic>
        <p:nvPicPr>
          <p:cNvPr id="5" name="Image 4" descr="Une image contenant nuage, paysage, ciel, plein air&#10;&#10;Le contenu généré par l’IA peut être incorrect.">
            <a:extLst>
              <a:ext uri="{FF2B5EF4-FFF2-40B4-BE49-F238E27FC236}">
                <a16:creationId xmlns:a16="http://schemas.microsoft.com/office/drawing/2014/main" id="{7704A1AC-D6BC-42C4-8F12-84DE753B22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375" y="3327294"/>
            <a:ext cx="4479816" cy="298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E9B8ED6-B6B1-40B0-B06E-76208FA140DF}"/>
              </a:ext>
            </a:extLst>
          </p:cNvPr>
          <p:cNvSpPr txBox="1"/>
          <p:nvPr/>
        </p:nvSpPr>
        <p:spPr>
          <a:xfrm>
            <a:off x="5894120" y="2562101"/>
            <a:ext cx="4678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Shetlands</a:t>
            </a: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t de fleurs, fleur, meubles&#10;&#10;Le contenu généré par l’IA peut être incorrect.">
            <a:extLst>
              <a:ext uri="{FF2B5EF4-FFF2-40B4-BE49-F238E27FC236}">
                <a16:creationId xmlns:a16="http://schemas.microsoft.com/office/drawing/2014/main" id="{BE68B172-DEB0-2E78-7261-F894C9310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638" y="388584"/>
            <a:ext cx="2952000" cy="442584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7B6D6-88C3-21BA-DE3E-10A1FD68D516}"/>
              </a:ext>
            </a:extLst>
          </p:cNvPr>
          <p:cNvSpPr txBox="1"/>
          <p:nvPr/>
        </p:nvSpPr>
        <p:spPr>
          <a:xfrm>
            <a:off x="341638" y="5217186"/>
            <a:ext cx="3811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OrCades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ïle</a:t>
            </a:r>
            <a:r>
              <a:rPr lang="fr-FR" sz="2800" b="1" dirty="0">
                <a:solidFill>
                  <a:schemeClr val="bg1"/>
                </a:solidFill>
              </a:rPr>
              <a:t> Du Nord De L’Ecosse</a:t>
            </a:r>
          </a:p>
        </p:txBody>
      </p:sp>
      <p:pic>
        <p:nvPicPr>
          <p:cNvPr id="6" name="Image 5" descr="Une image contenant statue, églis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34EDC8FA-D8BF-4788-6D57-A04DEE1F7DB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8364" y="496532"/>
            <a:ext cx="2880000" cy="4317894"/>
          </a:xfrm>
          <a:prstGeom prst="rect">
            <a:avLst/>
          </a:prstGeom>
        </p:spPr>
      </p:pic>
      <p:pic>
        <p:nvPicPr>
          <p:cNvPr id="8" name="Image 7" descr="Une image contenant bâtiment, coffre, cathédrale, arcade&#10;&#10;Le contenu généré par l’IA peut être incorrect.">
            <a:extLst>
              <a:ext uri="{FF2B5EF4-FFF2-40B4-BE49-F238E27FC236}">
                <a16:creationId xmlns:a16="http://schemas.microsoft.com/office/drawing/2014/main" id="{0063C064-A458-2137-79FD-B7DCBF5B750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532" y="3867186"/>
            <a:ext cx="4048024" cy="2700000"/>
          </a:xfrm>
          <a:prstGeom prst="rect">
            <a:avLst/>
          </a:prstGeom>
        </p:spPr>
      </p:pic>
      <p:pic>
        <p:nvPicPr>
          <p:cNvPr id="10" name="Image 9" descr="Une image contenant plein air, ciel, nuage, lieu de culte&#10;&#10;Le contenu généré par l’IA peut être incorrect.">
            <a:extLst>
              <a:ext uri="{FF2B5EF4-FFF2-40B4-BE49-F238E27FC236}">
                <a16:creationId xmlns:a16="http://schemas.microsoft.com/office/drawing/2014/main" id="{9E0B88B8-1E99-B845-BC02-E4B03C2FC33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281" y="477000"/>
            <a:ext cx="4745440" cy="29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nuage, paysage&#10;&#10;Le contenu généré par l’IA peut être incorrect.">
            <a:extLst>
              <a:ext uri="{FF2B5EF4-FFF2-40B4-BE49-F238E27FC236}">
                <a16:creationId xmlns:a16="http://schemas.microsoft.com/office/drawing/2014/main" id="{D5461A36-F15F-FB4B-A46B-11724468B7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808" y="385831"/>
            <a:ext cx="4317894" cy="2880000"/>
          </a:xfrm>
          <a:prstGeom prst="rect">
            <a:avLst/>
          </a:prstGeom>
        </p:spPr>
      </p:pic>
      <p:pic>
        <p:nvPicPr>
          <p:cNvPr id="5" name="Image 4" descr="Une image contenant nourriture, fruit de mer, crustacé, Cuisine&#10;&#10;Le contenu généré par l’IA peut être incorrect.">
            <a:extLst>
              <a:ext uri="{FF2B5EF4-FFF2-40B4-BE49-F238E27FC236}">
                <a16:creationId xmlns:a16="http://schemas.microsoft.com/office/drawing/2014/main" id="{2C7DA5F6-6DC1-EC16-18A1-C3A0EE6918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9752" y="385831"/>
            <a:ext cx="3901440" cy="260223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C029BB-8BD8-E6A8-0271-975F032E34CB}"/>
              </a:ext>
            </a:extLst>
          </p:cNvPr>
          <p:cNvSpPr txBox="1"/>
          <p:nvPr/>
        </p:nvSpPr>
        <p:spPr>
          <a:xfrm>
            <a:off x="5450775" y="1594998"/>
            <a:ext cx="2588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Shetlands</a:t>
            </a:r>
          </a:p>
        </p:txBody>
      </p:sp>
      <p:pic>
        <p:nvPicPr>
          <p:cNvPr id="8" name="Image 7" descr="Une image contenant plein air, nuage, herbe, paysage&#10;&#10;Le contenu généré par l’IA peut être incorrect.">
            <a:extLst>
              <a:ext uri="{FF2B5EF4-FFF2-40B4-BE49-F238E27FC236}">
                <a16:creationId xmlns:a16="http://schemas.microsoft.com/office/drawing/2014/main" id="{869748D9-F882-29DF-A11A-AE25E047794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0030" y="3592170"/>
            <a:ext cx="4371868" cy="29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24A0B1E0-81A7-95B6-FE3F-DE847EBFDC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143" y="3429000"/>
            <a:ext cx="4385969" cy="2916000"/>
          </a:xfrm>
          <a:prstGeom prst="rect">
            <a:avLst/>
          </a:prstGeom>
        </p:spPr>
      </p:pic>
      <p:pic>
        <p:nvPicPr>
          <p:cNvPr id="5" name="Image 4" descr="Une image contenant plein air, paysage, herbe, eau&#10;&#10;Le contenu généré par l’IA peut être incorrect.">
            <a:extLst>
              <a:ext uri="{FF2B5EF4-FFF2-40B4-BE49-F238E27FC236}">
                <a16:creationId xmlns:a16="http://schemas.microsoft.com/office/drawing/2014/main" id="{6877ADC0-4FD5-8F89-2F87-C7A01B1736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4782" y="473364"/>
            <a:ext cx="6156000" cy="273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3BFB89-3A58-D7E8-EFB0-09F1779783C6}"/>
              </a:ext>
            </a:extLst>
          </p:cNvPr>
          <p:cNvSpPr txBox="1"/>
          <p:nvPr/>
        </p:nvSpPr>
        <p:spPr>
          <a:xfrm>
            <a:off x="5464106" y="3356249"/>
            <a:ext cx="4978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Shetlands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412DCFE-0D22-8043-7668-EE4C7A40E0D5}"/>
              </a:ext>
            </a:extLst>
          </p:cNvPr>
          <p:cNvSpPr txBox="1"/>
          <p:nvPr/>
        </p:nvSpPr>
        <p:spPr>
          <a:xfrm>
            <a:off x="133133" y="1288472"/>
            <a:ext cx="50569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Proposé Par Lorient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Les Îles Orcades Et Shetlands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  Ecosse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EB2A6EC-868B-B547-C6AF-AEE94F5AD237}"/>
              </a:ext>
            </a:extLst>
          </p:cNvPr>
          <p:cNvSpPr txBox="1"/>
          <p:nvPr/>
        </p:nvSpPr>
        <p:spPr>
          <a:xfrm>
            <a:off x="5464106" y="4087909"/>
            <a:ext cx="63953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                           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:wheel spokes="1"/>
      </p:transition>
    </mc:Choice>
    <mc:Fallback xmlns="">
      <p:transition spd="slow" advClick="0" advTm="9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206</Words>
  <Application>Microsoft Office PowerPoint</Application>
  <PresentationFormat>Grand écran</PresentationFormat>
  <Paragraphs>32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2025-06-12T08:28:05Z</dcterms:modified>
</cp:coreProperties>
</file>