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8" r:id="rId31"/>
    <p:sldId id="289" r:id="rId32"/>
    <p:sldId id="290" r:id="rId33"/>
    <p:sldId id="286" r:id="rId34"/>
    <p:sldId id="287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948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21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86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5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239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78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542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59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51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138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525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E1501-23DE-44E7-B554-DCCCFFF21FA4}" type="datetimeFigureOut">
              <a:rPr lang="fr-FR" smtClean="0"/>
              <a:t>22/06/2025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1BF7E-2DF6-4013-9E66-A41F14D24E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2863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62933-6DE7-478C-C540-B53E547F5B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BD74AAB-3294-7AE6-6C34-7C6AE92007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1670384-A289-F2E6-0391-4AE6276E4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600200"/>
            <a:ext cx="5010150" cy="49244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DDA4BA-C63F-DC8A-B445-4E2004968F61}"/>
              </a:ext>
            </a:extLst>
          </p:cNvPr>
          <p:cNvSpPr/>
          <p:nvPr/>
        </p:nvSpPr>
        <p:spPr>
          <a:xfrm>
            <a:off x="911424" y="548680"/>
            <a:ext cx="94862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SEXY &amp; COQUIN N°55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804D644-E64F-EC7F-FF10-D1CD3E3585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842" y="4842470"/>
            <a:ext cx="2057400" cy="14668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8B9A4A2-A729-C618-685C-3B91EB30C5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47"/>
            <a:ext cx="12192000" cy="6861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07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  <p:sndAc>
          <p:stSnd loop="1">
            <p:snd r:embed="rId2" name="Panthère Rose.wav"/>
          </p:stSnd>
        </p:sndAc>
      </p:transition>
    </mc:Choice>
    <mc:Fallback>
      <p:transition spd="slow">
        <p:push dir="u"/>
        <p:sndAc>
          <p:stSnd loop="1">
            <p:snd r:embed="rId2" name="Panthère Ro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AAF09-487A-5256-1347-546A0A4CE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B17792-447D-A8BD-1713-3F443802D2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5890245" cy="6847411"/>
          </a:xfrm>
        </p:spPr>
      </p:pic>
    </p:spTree>
    <p:extLst>
      <p:ext uri="{BB962C8B-B14F-4D97-AF65-F5344CB8AC3E}">
        <p14:creationId xmlns:p14="http://schemas.microsoft.com/office/powerpoint/2010/main" val="79912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2B2951-11FC-D169-A861-5530CF508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B2F827-3AAD-6E3D-4F32-44A5F3E06C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460" y="116632"/>
            <a:ext cx="5560812" cy="6719316"/>
          </a:xfrm>
        </p:spPr>
      </p:pic>
    </p:spTree>
    <p:extLst>
      <p:ext uri="{BB962C8B-B14F-4D97-AF65-F5344CB8AC3E}">
        <p14:creationId xmlns:p14="http://schemas.microsoft.com/office/powerpoint/2010/main" val="211732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365ECE-61F5-879B-4DF2-F0491AA6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10BF01-AE34-F97E-238D-F6E9732BF1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144" y="0"/>
            <a:ext cx="5226103" cy="6984698"/>
          </a:xfrm>
        </p:spPr>
      </p:pic>
    </p:spTree>
    <p:extLst>
      <p:ext uri="{BB962C8B-B14F-4D97-AF65-F5344CB8AC3E}">
        <p14:creationId xmlns:p14="http://schemas.microsoft.com/office/powerpoint/2010/main" val="20422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12C2B4-6A64-A5A6-1CC3-D0DA88C59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C189BA-577E-F3B5-5969-A14274DB90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787351" cy="6848937"/>
          </a:xfrm>
        </p:spPr>
      </p:pic>
    </p:spTree>
    <p:extLst>
      <p:ext uri="{BB962C8B-B14F-4D97-AF65-F5344CB8AC3E}">
        <p14:creationId xmlns:p14="http://schemas.microsoft.com/office/powerpoint/2010/main" val="2313117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8775B-23C8-AE35-B99A-2A0A84BC1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E4347-8F42-038A-AE22-13B649663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2745"/>
            <a:ext cx="6435991" cy="6632510"/>
          </a:xfrm>
        </p:spPr>
      </p:pic>
    </p:spTree>
    <p:extLst>
      <p:ext uri="{BB962C8B-B14F-4D97-AF65-F5344CB8AC3E}">
        <p14:creationId xmlns:p14="http://schemas.microsoft.com/office/powerpoint/2010/main" val="189708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37753A-3C89-7D07-99B0-2461D8D6E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5A691B-31D4-4E36-51C2-10009FEA65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141426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EE982E-06E5-B429-CFA8-91B0F24E9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FF6362-8327-076E-DCB7-319AB682C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92787" cy="6892910"/>
          </a:xfrm>
        </p:spPr>
      </p:pic>
    </p:spTree>
    <p:extLst>
      <p:ext uri="{BB962C8B-B14F-4D97-AF65-F5344CB8AC3E}">
        <p14:creationId xmlns:p14="http://schemas.microsoft.com/office/powerpoint/2010/main" val="261007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F9B487-DA8E-7FA4-CC8C-B6C6603AE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34DCD38-55CB-E07A-EE3E-22B8FB4B16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50" y="-675456"/>
            <a:ext cx="8709198" cy="8709198"/>
          </a:xfrm>
        </p:spPr>
      </p:pic>
    </p:spTree>
    <p:extLst>
      <p:ext uri="{BB962C8B-B14F-4D97-AF65-F5344CB8AC3E}">
        <p14:creationId xmlns:p14="http://schemas.microsoft.com/office/powerpoint/2010/main" val="420085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B3A680-39F9-7BB7-B913-18A6B23A7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A74F5D-0960-198C-47DA-52452070C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60" y="0"/>
            <a:ext cx="6326828" cy="6778746"/>
          </a:xfrm>
        </p:spPr>
      </p:pic>
    </p:spTree>
    <p:extLst>
      <p:ext uri="{BB962C8B-B14F-4D97-AF65-F5344CB8AC3E}">
        <p14:creationId xmlns:p14="http://schemas.microsoft.com/office/powerpoint/2010/main" val="1694713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5D8A69-738A-C495-E2EB-1B96A3212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2F138C-8647-0083-0D33-EDDE33870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80" y="0"/>
            <a:ext cx="4299820" cy="6882983"/>
          </a:xfrm>
        </p:spPr>
      </p:pic>
    </p:spTree>
    <p:extLst>
      <p:ext uri="{BB962C8B-B14F-4D97-AF65-F5344CB8AC3E}">
        <p14:creationId xmlns:p14="http://schemas.microsoft.com/office/powerpoint/2010/main" val="2403185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950DB0-1186-010F-0344-49412D0F9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DAF650-3DF7-E5AC-DCC3-017098F7F4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20612"/>
            <a:ext cx="4824536" cy="7099224"/>
          </a:xfrm>
        </p:spPr>
      </p:pic>
    </p:spTree>
    <p:extLst>
      <p:ext uri="{BB962C8B-B14F-4D97-AF65-F5344CB8AC3E}">
        <p14:creationId xmlns:p14="http://schemas.microsoft.com/office/powerpoint/2010/main" val="18066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831FF-E59C-23B9-5AD2-5E91CB6E7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EE976B-471A-48A3-9FB3-111D420AF1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4562"/>
            <a:ext cx="7288685" cy="6892562"/>
          </a:xfrm>
        </p:spPr>
      </p:pic>
    </p:spTree>
    <p:extLst>
      <p:ext uri="{BB962C8B-B14F-4D97-AF65-F5344CB8AC3E}">
        <p14:creationId xmlns:p14="http://schemas.microsoft.com/office/powerpoint/2010/main" val="220362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E531A-D72C-8337-2E01-0C059BF7A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59A457-BB22-B01E-2715-A4FEA6F62E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80283" cy="6904294"/>
          </a:xfrm>
        </p:spPr>
      </p:pic>
    </p:spTree>
    <p:extLst>
      <p:ext uri="{BB962C8B-B14F-4D97-AF65-F5344CB8AC3E}">
        <p14:creationId xmlns:p14="http://schemas.microsoft.com/office/powerpoint/2010/main" val="1765361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3EEE55-CECB-FFCC-208E-371906D72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82E6CB-727A-1FBD-86EE-C42A32A40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2887"/>
            <a:ext cx="6082494" cy="6832225"/>
          </a:xfrm>
        </p:spPr>
      </p:pic>
    </p:spTree>
    <p:extLst>
      <p:ext uri="{BB962C8B-B14F-4D97-AF65-F5344CB8AC3E}">
        <p14:creationId xmlns:p14="http://schemas.microsoft.com/office/powerpoint/2010/main" val="177888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4CC172-E9E8-0190-F016-9E7351229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F6DB1C-427A-6CED-EE64-4BE666153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502575" cy="6778746"/>
          </a:xfrm>
        </p:spPr>
      </p:pic>
    </p:spTree>
    <p:extLst>
      <p:ext uri="{BB962C8B-B14F-4D97-AF65-F5344CB8AC3E}">
        <p14:creationId xmlns:p14="http://schemas.microsoft.com/office/powerpoint/2010/main" val="152359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51D7E3-1120-4FFC-1BFF-8955CC021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827692-F89C-C30E-FB74-700463F43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514" y="-1755576"/>
            <a:ext cx="8583926" cy="10688158"/>
          </a:xfrm>
        </p:spPr>
      </p:pic>
    </p:spTree>
    <p:extLst>
      <p:ext uri="{BB962C8B-B14F-4D97-AF65-F5344CB8AC3E}">
        <p14:creationId xmlns:p14="http://schemas.microsoft.com/office/powerpoint/2010/main" val="664504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35035B-A011-B92D-913D-317527912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61F425-87F7-8D8D-AD3D-93BA9D2826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489732"/>
            <a:ext cx="6552728" cy="14201735"/>
          </a:xfrm>
        </p:spPr>
      </p:pic>
    </p:spTree>
    <p:extLst>
      <p:ext uri="{BB962C8B-B14F-4D97-AF65-F5344CB8AC3E}">
        <p14:creationId xmlns:p14="http://schemas.microsoft.com/office/powerpoint/2010/main" val="429271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C40270-E102-0C22-EA8A-1B43871D5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49A3F7-2906-274C-5777-F09385F86D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20938"/>
            <a:ext cx="7188245" cy="8026401"/>
          </a:xfrm>
        </p:spPr>
      </p:pic>
    </p:spTree>
    <p:extLst>
      <p:ext uri="{BB962C8B-B14F-4D97-AF65-F5344CB8AC3E}">
        <p14:creationId xmlns:p14="http://schemas.microsoft.com/office/powerpoint/2010/main" val="203752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2F970A-7FEE-3649-334F-208EE77D5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22E628-4C6C-DFCF-22CA-77217671C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849" y="116632"/>
            <a:ext cx="7685728" cy="7128792"/>
          </a:xfrm>
        </p:spPr>
      </p:pic>
    </p:spTree>
    <p:extLst>
      <p:ext uri="{BB962C8B-B14F-4D97-AF65-F5344CB8AC3E}">
        <p14:creationId xmlns:p14="http://schemas.microsoft.com/office/powerpoint/2010/main" val="283743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1F562F-FDDA-2E34-A818-BF8A49380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249013-3470-E888-DA79-30CE2619D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548680"/>
            <a:ext cx="5110879" cy="6060331"/>
          </a:xfrm>
        </p:spPr>
      </p:pic>
    </p:spTree>
    <p:extLst>
      <p:ext uri="{BB962C8B-B14F-4D97-AF65-F5344CB8AC3E}">
        <p14:creationId xmlns:p14="http://schemas.microsoft.com/office/powerpoint/2010/main" val="345306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B78077-95F2-851F-A8E3-0B1CF5985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CD9E3E-6352-1FEF-8828-21C575AA59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1119764"/>
            <a:ext cx="4248472" cy="9441951"/>
          </a:xfrm>
        </p:spPr>
      </p:pic>
    </p:spTree>
    <p:extLst>
      <p:ext uri="{BB962C8B-B14F-4D97-AF65-F5344CB8AC3E}">
        <p14:creationId xmlns:p14="http://schemas.microsoft.com/office/powerpoint/2010/main" val="399923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EAB0EA-E406-D243-B99E-243868FD6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D70761-5A95-B46C-402B-068A045B6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987857" cy="6894396"/>
          </a:xfrm>
        </p:spPr>
      </p:pic>
    </p:spTree>
    <p:extLst>
      <p:ext uri="{BB962C8B-B14F-4D97-AF65-F5344CB8AC3E}">
        <p14:creationId xmlns:p14="http://schemas.microsoft.com/office/powerpoint/2010/main" val="344529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D3B4A-934A-AB6F-7ABA-25476B01E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FF06F5-EAD5-5BA4-B4B8-8342866A2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6" y="0"/>
            <a:ext cx="7175579" cy="6916386"/>
          </a:xfrm>
        </p:spPr>
      </p:pic>
    </p:spTree>
    <p:extLst>
      <p:ext uri="{BB962C8B-B14F-4D97-AF65-F5344CB8AC3E}">
        <p14:creationId xmlns:p14="http://schemas.microsoft.com/office/powerpoint/2010/main" val="403682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5EAB97-57BA-574D-2C7E-88A4E97C5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F02811-DAAC-5EB2-F386-516B0A56C5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695949" cy="6865461"/>
          </a:xfrm>
        </p:spPr>
      </p:pic>
    </p:spTree>
    <p:extLst>
      <p:ext uri="{BB962C8B-B14F-4D97-AF65-F5344CB8AC3E}">
        <p14:creationId xmlns:p14="http://schemas.microsoft.com/office/powerpoint/2010/main" val="120960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AF7B00-ACA2-3122-65F2-BCA83E95D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3C051F-74D6-2A77-A679-F18D975DB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46968"/>
            <a:ext cx="9072672" cy="6363472"/>
          </a:xfrm>
        </p:spPr>
      </p:pic>
    </p:spTree>
    <p:extLst>
      <p:ext uri="{BB962C8B-B14F-4D97-AF65-F5344CB8AC3E}">
        <p14:creationId xmlns:p14="http://schemas.microsoft.com/office/powerpoint/2010/main" val="98168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E81B2-F384-ADCD-9EB4-26FA45CCF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A86CF9-62F1-D972-8523-6F4E0797E0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15" y="116632"/>
            <a:ext cx="6737797" cy="6660941"/>
          </a:xfrm>
        </p:spPr>
      </p:pic>
    </p:spTree>
    <p:extLst>
      <p:ext uri="{BB962C8B-B14F-4D97-AF65-F5344CB8AC3E}">
        <p14:creationId xmlns:p14="http://schemas.microsoft.com/office/powerpoint/2010/main" val="4240851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F6C4E-9720-8DB1-8099-7F0AE6BF8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91CF21-36ED-594B-FE37-DCAF7BEF1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108" y="116632"/>
            <a:ext cx="5195131" cy="6649770"/>
          </a:xfrm>
        </p:spPr>
      </p:pic>
    </p:spTree>
    <p:extLst>
      <p:ext uri="{BB962C8B-B14F-4D97-AF65-F5344CB8AC3E}">
        <p14:creationId xmlns:p14="http://schemas.microsoft.com/office/powerpoint/2010/main" val="380423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F3FD88-0C80-6F7D-6E1D-BE9B3D4C1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27DC11-6CEF-1943-F0D5-F43EDA565E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-31270"/>
            <a:ext cx="9988061" cy="9969073"/>
          </a:xfrm>
        </p:spPr>
      </p:pic>
    </p:spTree>
    <p:extLst>
      <p:ext uri="{BB962C8B-B14F-4D97-AF65-F5344CB8AC3E}">
        <p14:creationId xmlns:p14="http://schemas.microsoft.com/office/powerpoint/2010/main" val="3450435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3A49D7-619D-DDCD-AED1-5F418B3E5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F12B11-E81A-69EB-CD94-B60BC9A3FC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88681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2C11B1-24B3-B11D-060D-818C9757B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39007B-44CB-010F-9227-7A27983EB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450670" cy="7264106"/>
          </a:xfrm>
        </p:spPr>
      </p:pic>
    </p:spTree>
    <p:extLst>
      <p:ext uri="{BB962C8B-B14F-4D97-AF65-F5344CB8AC3E}">
        <p14:creationId xmlns:p14="http://schemas.microsoft.com/office/powerpoint/2010/main" val="140623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1DC048-8A3C-25D7-2B26-ED84369D2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66E4D3-2BD4-6EC2-B1FD-FDB2F941D6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61" y="188640"/>
            <a:ext cx="8611931" cy="6458948"/>
          </a:xfrm>
        </p:spPr>
      </p:pic>
    </p:spTree>
    <p:extLst>
      <p:ext uri="{BB962C8B-B14F-4D97-AF65-F5344CB8AC3E}">
        <p14:creationId xmlns:p14="http://schemas.microsoft.com/office/powerpoint/2010/main" val="1202208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EA992-B07A-2762-3A70-9E605B50E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423C36-5E2C-C9FD-3E15-C2700C630C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0" y="692696"/>
            <a:ext cx="10102346" cy="5928607"/>
          </a:xfrm>
        </p:spPr>
      </p:pic>
    </p:spTree>
    <p:extLst>
      <p:ext uri="{BB962C8B-B14F-4D97-AF65-F5344CB8AC3E}">
        <p14:creationId xmlns:p14="http://schemas.microsoft.com/office/powerpoint/2010/main" val="270963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140F2B-4751-9E2E-FAEF-1C8284091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CFFF1C-D95C-DDB0-84C3-FDD788100C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0967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5EDE09-75D7-BD53-A1B7-62E2881B4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9F3B87-7EB9-E547-9217-83EA82194E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730682" cy="6835805"/>
          </a:xfrm>
        </p:spPr>
      </p:pic>
    </p:spTree>
    <p:extLst>
      <p:ext uri="{BB962C8B-B14F-4D97-AF65-F5344CB8AC3E}">
        <p14:creationId xmlns:p14="http://schemas.microsoft.com/office/powerpoint/2010/main" val="970955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010D1F-3F1D-8598-AFCD-51BE083EF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A3A417-BBF8-854F-1143-DFB3DD9DA3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876" y="188640"/>
            <a:ext cx="5282371" cy="6602964"/>
          </a:xfrm>
        </p:spPr>
      </p:pic>
    </p:spTree>
    <p:extLst>
      <p:ext uri="{BB962C8B-B14F-4D97-AF65-F5344CB8AC3E}">
        <p14:creationId xmlns:p14="http://schemas.microsoft.com/office/powerpoint/2010/main" val="205002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60F8A-0D52-9285-2ACB-2D8FF529D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DE9096-1E43-4AB0-A581-0D470FC29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707399" cy="6758407"/>
          </a:xfrm>
        </p:spPr>
      </p:pic>
    </p:spTree>
    <p:extLst>
      <p:ext uri="{BB962C8B-B14F-4D97-AF65-F5344CB8AC3E}">
        <p14:creationId xmlns:p14="http://schemas.microsoft.com/office/powerpoint/2010/main" val="321671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946E5F-DA45-4DDA-0087-EA4943D0B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AB1CF0-807C-9525-BDFC-CED49EC0FC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6102021" cy="7412913"/>
          </a:xfrm>
        </p:spPr>
      </p:pic>
    </p:spTree>
    <p:extLst>
      <p:ext uri="{BB962C8B-B14F-4D97-AF65-F5344CB8AC3E}">
        <p14:creationId xmlns:p14="http://schemas.microsoft.com/office/powerpoint/2010/main" val="307901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AA781B-FF4F-51F1-ED38-4C07A63BE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8DD15A-1BD3-F0E2-947B-577BBCFCA8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743" y="0"/>
            <a:ext cx="6900577" cy="6868028"/>
          </a:xfrm>
        </p:spPr>
      </p:pic>
    </p:spTree>
    <p:extLst>
      <p:ext uri="{BB962C8B-B14F-4D97-AF65-F5344CB8AC3E}">
        <p14:creationId xmlns:p14="http://schemas.microsoft.com/office/powerpoint/2010/main" val="1693683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45B76-313B-ED4C-A7E2-2D828A87E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3E3935-0AE9-AEF8-2F0D-FF4CA64718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786" y="0"/>
            <a:ext cx="6082494" cy="6832225"/>
          </a:xfrm>
        </p:spPr>
      </p:pic>
    </p:spTree>
    <p:extLst>
      <p:ext uri="{BB962C8B-B14F-4D97-AF65-F5344CB8AC3E}">
        <p14:creationId xmlns:p14="http://schemas.microsoft.com/office/powerpoint/2010/main" val="209595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69103-B853-CE4E-3FE9-8ACCEEAF1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19FCF-4BA2-EDEA-40C5-6CD152A84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762" y="-99392"/>
            <a:ext cx="5721494" cy="6865793"/>
          </a:xfrm>
        </p:spPr>
      </p:pic>
    </p:spTree>
    <p:extLst>
      <p:ext uri="{BB962C8B-B14F-4D97-AF65-F5344CB8AC3E}">
        <p14:creationId xmlns:p14="http://schemas.microsoft.com/office/powerpoint/2010/main" val="401156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AB532-1E5C-B995-9076-F9D86B09A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25F5B-0B19-C00A-EC53-73C99D42AB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4768"/>
            <a:ext cx="6757055" cy="6846980"/>
          </a:xfrm>
        </p:spPr>
      </p:pic>
    </p:spTree>
    <p:extLst>
      <p:ext uri="{BB962C8B-B14F-4D97-AF65-F5344CB8AC3E}">
        <p14:creationId xmlns:p14="http://schemas.microsoft.com/office/powerpoint/2010/main" val="154832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F70B8E-F220-568C-3C45-648F62924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8BE5D7-0F14-DD9C-F6A5-08C7EFB334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93" y="-103052"/>
            <a:ext cx="5870013" cy="7064104"/>
          </a:xfrm>
        </p:spPr>
      </p:pic>
    </p:spTree>
    <p:extLst>
      <p:ext uri="{BB962C8B-B14F-4D97-AF65-F5344CB8AC3E}">
        <p14:creationId xmlns:p14="http://schemas.microsoft.com/office/powerpoint/2010/main" val="35486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4DD4A3-96F0-5949-972E-E312354CC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C9A1AA-939B-1EB1-21E9-AE993640E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64826"/>
            <a:ext cx="9467751" cy="6693174"/>
          </a:xfrm>
        </p:spPr>
      </p:pic>
    </p:spTree>
    <p:extLst>
      <p:ext uri="{BB962C8B-B14F-4D97-AF65-F5344CB8AC3E}">
        <p14:creationId xmlns:p14="http://schemas.microsoft.com/office/powerpoint/2010/main" val="377788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7C6C7-B9C5-85B7-9FC8-2C1F6F92D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6F5D0D-28CD-658A-CF55-A3602F438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69048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511E44-12C0-A4AC-5429-FD297F766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85C88C-526A-089E-0A82-6EED36E8A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3" y="0"/>
            <a:ext cx="6642099" cy="6858000"/>
          </a:xfrm>
        </p:spPr>
      </p:pic>
    </p:spTree>
    <p:extLst>
      <p:ext uri="{BB962C8B-B14F-4D97-AF65-F5344CB8AC3E}">
        <p14:creationId xmlns:p14="http://schemas.microsoft.com/office/powerpoint/2010/main" val="179540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66E2B-1D7B-9320-D981-8990723A0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F55BF2-AF06-6BBF-3854-D5883FA5B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073" y="-99392"/>
            <a:ext cx="8873854" cy="8856984"/>
          </a:xfrm>
        </p:spPr>
      </p:pic>
    </p:spTree>
    <p:extLst>
      <p:ext uri="{BB962C8B-B14F-4D97-AF65-F5344CB8AC3E}">
        <p14:creationId xmlns:p14="http://schemas.microsoft.com/office/powerpoint/2010/main" val="2381549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724523-F606-D2CD-9D37-B347E54F5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4E12F5-4920-0468-B88A-90C9F031D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467544"/>
            <a:ext cx="4752528" cy="10300160"/>
          </a:xfrm>
        </p:spPr>
      </p:pic>
    </p:spTree>
    <p:extLst>
      <p:ext uri="{BB962C8B-B14F-4D97-AF65-F5344CB8AC3E}">
        <p14:creationId xmlns:p14="http://schemas.microsoft.com/office/powerpoint/2010/main" val="243428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2F73C-C6D8-F94D-ECD9-4F3DF983A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C351F-422B-56A7-7D97-6A22F806AD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410" y="-99392"/>
            <a:ext cx="6707894" cy="6925934"/>
          </a:xfrm>
        </p:spPr>
      </p:pic>
    </p:spTree>
    <p:extLst>
      <p:ext uri="{BB962C8B-B14F-4D97-AF65-F5344CB8AC3E}">
        <p14:creationId xmlns:p14="http://schemas.microsoft.com/office/powerpoint/2010/main" val="295950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B337DD-2D44-248B-8F98-D3E53A639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A9E80F-0155-A886-F3E1-EEDAAC138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837" y="-243408"/>
            <a:ext cx="6729467" cy="715337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A2F4A58-E8B1-990C-9B0F-4183777934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601" y="5445224"/>
            <a:ext cx="1134421" cy="9205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B425C73-7491-7C94-5BBD-111EE057E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53" y="5301208"/>
            <a:ext cx="1625871" cy="92050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ACE143D-167F-B6B0-D3E5-6747A75843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" y="0"/>
            <a:ext cx="11924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57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38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N°55</dc:title>
  <dc:creator>Perroquet34740</dc:creator>
  <cp:lastModifiedBy>jean-louis BEYAERT</cp:lastModifiedBy>
  <cp:revision>2</cp:revision>
  <dcterms:created xsi:type="dcterms:W3CDTF">2025-06-22T18:35:00Z</dcterms:created>
  <dcterms:modified xsi:type="dcterms:W3CDTF">2025-06-22T19:13:24Z</dcterms:modified>
</cp:coreProperties>
</file>