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17" autoAdjust="0"/>
    <p:restoredTop sz="94660"/>
  </p:normalViewPr>
  <p:slideViewPr>
    <p:cSldViewPr>
      <p:cViewPr varScale="1">
        <p:scale>
          <a:sx n="78" d="100"/>
          <a:sy n="78" d="100"/>
        </p:scale>
        <p:origin x="105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9CEA8F-A37D-413A-882B-229A69CFAEB4}" type="datetimeFigureOut">
              <a:rPr lang="fr-FR" smtClean="0"/>
              <a:t>20/06/2025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BF230C-4492-4280-9808-DE66C90261E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59053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origami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9CEA8F-A37D-413A-882B-229A69CFAEB4}" type="datetimeFigureOut">
              <a:rPr lang="fr-FR" smtClean="0"/>
              <a:t>20/06/2025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BF230C-4492-4280-9808-DE66C90261E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92546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origami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9CEA8F-A37D-413A-882B-229A69CFAEB4}" type="datetimeFigureOut">
              <a:rPr lang="fr-FR" smtClean="0"/>
              <a:t>20/06/2025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BF230C-4492-4280-9808-DE66C90261E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563670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origami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9CEA8F-A37D-413A-882B-229A69CFAEB4}" type="datetimeFigureOut">
              <a:rPr lang="fr-FR" smtClean="0"/>
              <a:t>20/06/2025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BF230C-4492-4280-9808-DE66C90261E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323669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origami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9CEA8F-A37D-413A-882B-229A69CFAEB4}" type="datetimeFigureOut">
              <a:rPr lang="fr-FR" smtClean="0"/>
              <a:t>20/06/2025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BF230C-4492-4280-9808-DE66C90261E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94596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origami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9CEA8F-A37D-413A-882B-229A69CFAEB4}" type="datetimeFigureOut">
              <a:rPr lang="fr-FR" smtClean="0"/>
              <a:t>20/06/2025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BF230C-4492-4280-9808-DE66C90261E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030567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origami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9CEA8F-A37D-413A-882B-229A69CFAEB4}" type="datetimeFigureOut">
              <a:rPr lang="fr-FR" smtClean="0"/>
              <a:t>20/06/2025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BF230C-4492-4280-9808-DE66C90261E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72006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origami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9CEA8F-A37D-413A-882B-229A69CFAEB4}" type="datetimeFigureOut">
              <a:rPr lang="fr-FR" smtClean="0"/>
              <a:t>20/06/2025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BF230C-4492-4280-9808-DE66C90261E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41301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origami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9CEA8F-A37D-413A-882B-229A69CFAEB4}" type="datetimeFigureOut">
              <a:rPr lang="fr-FR" smtClean="0"/>
              <a:t>20/06/2025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BF230C-4492-4280-9808-DE66C90261E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88716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origami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9CEA8F-A37D-413A-882B-229A69CFAEB4}" type="datetimeFigureOut">
              <a:rPr lang="fr-FR" smtClean="0"/>
              <a:t>20/06/2025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BF230C-4492-4280-9808-DE66C90261E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24538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origami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9CEA8F-A37D-413A-882B-229A69CFAEB4}" type="datetimeFigureOut">
              <a:rPr lang="fr-FR" smtClean="0"/>
              <a:t>20/06/2025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BF230C-4492-4280-9808-DE66C90261E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500886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origami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9CEA8F-A37D-413A-882B-229A69CFAEB4}" type="datetimeFigureOut">
              <a:rPr lang="fr-FR" smtClean="0"/>
              <a:t>20/06/2025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BF230C-4492-4280-9808-DE66C90261E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7639594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origami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AF2D484-F22A-3AC4-2CBA-AD2C085AE25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EB6FE332-FF4F-DBFC-77EB-AFF8D97911CA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47457D25-7B42-4171-8D74-E5E1A554F38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28448" y="5177524"/>
            <a:ext cx="1609725" cy="1428750"/>
          </a:xfrm>
          <a:prstGeom prst="rect">
            <a:avLst/>
          </a:prstGeo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B63B664F-6A91-9058-6AE0-E003CF174BC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4737" y="1462774"/>
            <a:ext cx="4962525" cy="5143500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5DADEDAC-64DC-8BF2-283B-1C203832E455}"/>
              </a:ext>
            </a:extLst>
          </p:cNvPr>
          <p:cNvSpPr/>
          <p:nvPr/>
        </p:nvSpPr>
        <p:spPr>
          <a:xfrm>
            <a:off x="1847529" y="404664"/>
            <a:ext cx="8038872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HUMOUR EN VRAC N°165</a:t>
            </a:r>
          </a:p>
        </p:txBody>
      </p:sp>
    </p:spTree>
    <p:extLst>
      <p:ext uri="{BB962C8B-B14F-4D97-AF65-F5344CB8AC3E}">
        <p14:creationId xmlns:p14="http://schemas.microsoft.com/office/powerpoint/2010/main" val="3166839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origami"/>
        <p:sndAc>
          <p:stSnd loop="1">
            <p:snd r:embed="rId2" name="Musique Humour 6.wav"/>
          </p:stSnd>
        </p:sndAc>
      </p:transition>
    </mc:Choice>
    <mc:Fallback>
      <p:transition spd="slow">
        <p:fade/>
        <p:sndAc>
          <p:stSnd loop="1">
            <p:snd r:embed="rId2" name="Musique Humour 6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DAA8025-95D2-030F-E51D-451707013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7655A02-B37C-EFCD-43B6-8C31C2611C3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0103" y="0"/>
            <a:ext cx="5906177" cy="6775729"/>
          </a:xfrm>
        </p:spPr>
      </p:pic>
    </p:spTree>
    <p:extLst>
      <p:ext uri="{BB962C8B-B14F-4D97-AF65-F5344CB8AC3E}">
        <p14:creationId xmlns:p14="http://schemas.microsoft.com/office/powerpoint/2010/main" val="35382660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origami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9EB8266-563E-BF9F-879B-5733CD6600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3D4D453-DDB9-FB41-399D-911570298D1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9496" y="0"/>
            <a:ext cx="8158760" cy="6812565"/>
          </a:xfrm>
        </p:spPr>
      </p:pic>
    </p:spTree>
    <p:extLst>
      <p:ext uri="{BB962C8B-B14F-4D97-AF65-F5344CB8AC3E}">
        <p14:creationId xmlns:p14="http://schemas.microsoft.com/office/powerpoint/2010/main" val="19408269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origami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FBF2106-74EB-689F-BB7A-470A6F0643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711520A-DC40-3775-49C7-4EDB1D3AE64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1314" y="-23614"/>
            <a:ext cx="5849371" cy="6881614"/>
          </a:xfrm>
        </p:spPr>
      </p:pic>
    </p:spTree>
    <p:extLst>
      <p:ext uri="{BB962C8B-B14F-4D97-AF65-F5344CB8AC3E}">
        <p14:creationId xmlns:p14="http://schemas.microsoft.com/office/powerpoint/2010/main" val="9498772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origami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FB9B64F-3B04-DE5C-DE84-1A6AE83141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9D034E3-17EC-2129-C030-90CC315A0C7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9496" y="365125"/>
            <a:ext cx="8716804" cy="6283363"/>
          </a:xfrm>
        </p:spPr>
      </p:pic>
    </p:spTree>
    <p:extLst>
      <p:ext uri="{BB962C8B-B14F-4D97-AF65-F5344CB8AC3E}">
        <p14:creationId xmlns:p14="http://schemas.microsoft.com/office/powerpoint/2010/main" val="720370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origami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85FBCFD-1F71-0251-506E-0F0A794435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8F8D157-B776-71D5-A070-9AEEFC99F03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3106" y="-1"/>
            <a:ext cx="5461166" cy="7008151"/>
          </a:xfrm>
        </p:spPr>
      </p:pic>
    </p:spTree>
    <p:extLst>
      <p:ext uri="{BB962C8B-B14F-4D97-AF65-F5344CB8AC3E}">
        <p14:creationId xmlns:p14="http://schemas.microsoft.com/office/powerpoint/2010/main" val="16869399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origami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A741DCA-40C0-DE41-07B5-28ADA3ED8D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5EE5A53-5421-B143-D970-FAE37EF083D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6965" y="-99393"/>
            <a:ext cx="6779355" cy="6895353"/>
          </a:xfrm>
        </p:spPr>
      </p:pic>
    </p:spTree>
    <p:extLst>
      <p:ext uri="{BB962C8B-B14F-4D97-AF65-F5344CB8AC3E}">
        <p14:creationId xmlns:p14="http://schemas.microsoft.com/office/powerpoint/2010/main" val="1341109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origami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6879E69-2E12-0623-0BB8-835DC62A07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4296CAE-AE4B-E202-F89E-1EF130A1893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2910" y="0"/>
            <a:ext cx="7015418" cy="6908720"/>
          </a:xfrm>
        </p:spPr>
      </p:pic>
    </p:spTree>
    <p:extLst>
      <p:ext uri="{BB962C8B-B14F-4D97-AF65-F5344CB8AC3E}">
        <p14:creationId xmlns:p14="http://schemas.microsoft.com/office/powerpoint/2010/main" val="3310273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origami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D9D1C87-04AE-122C-29FF-97014060A2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2D056FE-5354-C9ED-4669-D8725718ED0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8246" y="116632"/>
            <a:ext cx="6750121" cy="7627638"/>
          </a:xfrm>
        </p:spPr>
      </p:pic>
    </p:spTree>
    <p:extLst>
      <p:ext uri="{BB962C8B-B14F-4D97-AF65-F5344CB8AC3E}">
        <p14:creationId xmlns:p14="http://schemas.microsoft.com/office/powerpoint/2010/main" val="22172852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origami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7C782D4-8539-3665-1B26-FF586FC861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1BFF0FA-2828-115B-3E5B-E17577297A5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9228" y="0"/>
            <a:ext cx="6577091" cy="7118882"/>
          </a:xfrm>
        </p:spPr>
      </p:pic>
    </p:spTree>
    <p:extLst>
      <p:ext uri="{BB962C8B-B14F-4D97-AF65-F5344CB8AC3E}">
        <p14:creationId xmlns:p14="http://schemas.microsoft.com/office/powerpoint/2010/main" val="41462889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origami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63C2981-BD36-71E6-0D6C-EFBE247A08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5645B16-62A7-79F5-0607-7776C4E8A61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7798" y="116632"/>
            <a:ext cx="10834826" cy="8065927"/>
          </a:xfrm>
        </p:spPr>
      </p:pic>
    </p:spTree>
    <p:extLst>
      <p:ext uri="{BB962C8B-B14F-4D97-AF65-F5344CB8AC3E}">
        <p14:creationId xmlns:p14="http://schemas.microsoft.com/office/powerpoint/2010/main" val="9140414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origami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457242B-6F55-010C-1E47-6802688350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8E58418-091D-2093-9298-37C04367EB9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6468" y="0"/>
            <a:ext cx="6039812" cy="6866555"/>
          </a:xfrm>
        </p:spPr>
      </p:pic>
    </p:spTree>
    <p:extLst>
      <p:ext uri="{BB962C8B-B14F-4D97-AF65-F5344CB8AC3E}">
        <p14:creationId xmlns:p14="http://schemas.microsoft.com/office/powerpoint/2010/main" val="13329404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origami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939DDC2-B521-965B-BA39-55213D0672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5D34E55-ECB9-3732-8475-6C13F64AFB6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3228" y="0"/>
            <a:ext cx="5339036" cy="7115332"/>
          </a:xfrm>
        </p:spPr>
      </p:pic>
    </p:spTree>
    <p:extLst>
      <p:ext uri="{BB962C8B-B14F-4D97-AF65-F5344CB8AC3E}">
        <p14:creationId xmlns:p14="http://schemas.microsoft.com/office/powerpoint/2010/main" val="20195617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origami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6CF8322-1CA6-E246-8E5E-46CBE32F8A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4907B05-A446-9916-45ED-8745AB1824A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6312" y="0"/>
            <a:ext cx="6281976" cy="6812509"/>
          </a:xfrm>
        </p:spPr>
      </p:pic>
    </p:spTree>
    <p:extLst>
      <p:ext uri="{BB962C8B-B14F-4D97-AF65-F5344CB8AC3E}">
        <p14:creationId xmlns:p14="http://schemas.microsoft.com/office/powerpoint/2010/main" val="29266072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origami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2FCA509-A8C5-C72A-D15E-642F027AC8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AF18BB0-FCF0-4A15-475B-1B392A789CA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09606" cy="6809606"/>
          </a:xfrm>
        </p:spPr>
      </p:pic>
    </p:spTree>
    <p:extLst>
      <p:ext uri="{BB962C8B-B14F-4D97-AF65-F5344CB8AC3E}">
        <p14:creationId xmlns:p14="http://schemas.microsoft.com/office/powerpoint/2010/main" val="24801077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origami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1FA7D7F-CC53-6413-AB20-EA49520F49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CC2657A-6410-AA00-F07A-7752D00A579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4982" y="0"/>
            <a:ext cx="5455274" cy="6927334"/>
          </a:xfrm>
        </p:spPr>
      </p:pic>
    </p:spTree>
    <p:extLst>
      <p:ext uri="{BB962C8B-B14F-4D97-AF65-F5344CB8AC3E}">
        <p14:creationId xmlns:p14="http://schemas.microsoft.com/office/powerpoint/2010/main" val="41792437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origami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422D6CB-A1DC-76E7-83B2-0D84990C8E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4E7C155-6626-2886-A813-A412079E6E4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6363" y="-15586"/>
            <a:ext cx="7099273" cy="6970973"/>
          </a:xfrm>
        </p:spPr>
      </p:pic>
    </p:spTree>
    <p:extLst>
      <p:ext uri="{BB962C8B-B14F-4D97-AF65-F5344CB8AC3E}">
        <p14:creationId xmlns:p14="http://schemas.microsoft.com/office/powerpoint/2010/main" val="4631045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origami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87639AF-92A3-C008-541B-C8E5A4A16C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A58D88E-7553-1F6E-83BD-C4B265DDC96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9496" y="476672"/>
            <a:ext cx="8784976" cy="8768274"/>
          </a:xfrm>
        </p:spPr>
      </p:pic>
    </p:spTree>
    <p:extLst>
      <p:ext uri="{BB962C8B-B14F-4D97-AF65-F5344CB8AC3E}">
        <p14:creationId xmlns:p14="http://schemas.microsoft.com/office/powerpoint/2010/main" val="3114713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origami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31D1D0E-41A9-33B2-40A8-19EBA53C0C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C2F1789-0D7D-A8BF-3855-5FDF028AB47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4" y="0"/>
            <a:ext cx="5577299" cy="6971624"/>
          </a:xfrm>
        </p:spPr>
      </p:pic>
    </p:spTree>
    <p:extLst>
      <p:ext uri="{BB962C8B-B14F-4D97-AF65-F5344CB8AC3E}">
        <p14:creationId xmlns:p14="http://schemas.microsoft.com/office/powerpoint/2010/main" val="38768970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origami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79BC57A-8645-D206-671C-FF079E96FE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2F22C51-835B-0A55-53D7-6761E853E52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7955" y="0"/>
            <a:ext cx="5350293" cy="6865871"/>
          </a:xfrm>
        </p:spPr>
      </p:pic>
    </p:spTree>
    <p:extLst>
      <p:ext uri="{BB962C8B-B14F-4D97-AF65-F5344CB8AC3E}">
        <p14:creationId xmlns:p14="http://schemas.microsoft.com/office/powerpoint/2010/main" val="32512405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origami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E56D45A-B690-26FA-E76C-8B8037A081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03C4128-0F78-69E8-BFBE-2EBB3FC24A8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4383" y="0"/>
            <a:ext cx="8602017" cy="6881614"/>
          </a:xfrm>
        </p:spPr>
      </p:pic>
    </p:spTree>
    <p:extLst>
      <p:ext uri="{BB962C8B-B14F-4D97-AF65-F5344CB8AC3E}">
        <p14:creationId xmlns:p14="http://schemas.microsoft.com/office/powerpoint/2010/main" val="41331908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origami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28D56AC-ADC6-895C-F1D2-C8707189ED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1587FEE-782A-59A6-50E2-0C89A632318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953622" cy="6953622"/>
          </a:xfrm>
        </p:spPr>
      </p:pic>
    </p:spTree>
    <p:extLst>
      <p:ext uri="{BB962C8B-B14F-4D97-AF65-F5344CB8AC3E}">
        <p14:creationId xmlns:p14="http://schemas.microsoft.com/office/powerpoint/2010/main" val="41126578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origami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543A8A0-6103-85A3-E07D-9F5D16DB9A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132392A-36C3-8C49-1E3B-9FB59B63526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6984" y="116632"/>
            <a:ext cx="6253311" cy="6768431"/>
          </a:xfrm>
        </p:spPr>
      </p:pic>
    </p:spTree>
    <p:extLst>
      <p:ext uri="{BB962C8B-B14F-4D97-AF65-F5344CB8AC3E}">
        <p14:creationId xmlns:p14="http://schemas.microsoft.com/office/powerpoint/2010/main" val="2676909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origami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6E6A33E-0B25-BDF0-73F0-CE1DFC72E7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8423D02-ECA5-4A72-C3CD-BB84480D23F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6315" y="0"/>
            <a:ext cx="5551933" cy="6691875"/>
          </a:xfrm>
        </p:spPr>
      </p:pic>
    </p:spTree>
    <p:extLst>
      <p:ext uri="{BB962C8B-B14F-4D97-AF65-F5344CB8AC3E}">
        <p14:creationId xmlns:p14="http://schemas.microsoft.com/office/powerpoint/2010/main" val="40291798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origami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F3773D0-7E9F-0DF3-CBC6-92C869A707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855F835-B7D1-38D3-4155-67F28923048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4342" y="-1899592"/>
            <a:ext cx="9456194" cy="11774250"/>
          </a:xfrm>
        </p:spPr>
      </p:pic>
    </p:spTree>
    <p:extLst>
      <p:ext uri="{BB962C8B-B14F-4D97-AF65-F5344CB8AC3E}">
        <p14:creationId xmlns:p14="http://schemas.microsoft.com/office/powerpoint/2010/main" val="12395752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origami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EC774F1-B569-96FA-E7A9-9A556C131C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3EBB60B-38E2-7F8A-6674-DEAE0E1B031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5546" y="-1"/>
            <a:ext cx="6828805" cy="6828805"/>
          </a:xfrm>
        </p:spPr>
      </p:pic>
    </p:spTree>
    <p:extLst>
      <p:ext uri="{BB962C8B-B14F-4D97-AF65-F5344CB8AC3E}">
        <p14:creationId xmlns:p14="http://schemas.microsoft.com/office/powerpoint/2010/main" val="2944358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origami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98919CD-263D-FF03-2E50-48F1187B1C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00BD687-DA85-4510-7CD1-7BBAECF05B9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-121704"/>
            <a:ext cx="6601678" cy="7101408"/>
          </a:xfrm>
        </p:spPr>
      </p:pic>
    </p:spTree>
    <p:extLst>
      <p:ext uri="{BB962C8B-B14F-4D97-AF65-F5344CB8AC3E}">
        <p14:creationId xmlns:p14="http://schemas.microsoft.com/office/powerpoint/2010/main" val="29360165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origami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8804993-2E9B-6D67-F9D4-966A52371C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9F44677-4F7B-E0E3-FC3A-7A30F293A3F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41993"/>
            <a:ext cx="6685047" cy="6774013"/>
          </a:xfrm>
        </p:spPr>
      </p:pic>
    </p:spTree>
    <p:extLst>
      <p:ext uri="{BB962C8B-B14F-4D97-AF65-F5344CB8AC3E}">
        <p14:creationId xmlns:p14="http://schemas.microsoft.com/office/powerpoint/2010/main" val="30738397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origami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C35A5ED-5B5A-AB2E-7BFB-97A2F42BBF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36047D8-6E0F-F112-C6CF-B875F7B2957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3346" y="188640"/>
            <a:ext cx="6764982" cy="6764982"/>
          </a:xfrm>
        </p:spPr>
      </p:pic>
    </p:spTree>
    <p:extLst>
      <p:ext uri="{BB962C8B-B14F-4D97-AF65-F5344CB8AC3E}">
        <p14:creationId xmlns:p14="http://schemas.microsoft.com/office/powerpoint/2010/main" val="21554211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origami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90892EE-AD41-B9C6-25F1-AB7109A679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79431C7-867A-1A01-A103-A98668023AF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5810" y="0"/>
            <a:ext cx="5778462" cy="6942945"/>
          </a:xfrm>
        </p:spPr>
      </p:pic>
    </p:spTree>
    <p:extLst>
      <p:ext uri="{BB962C8B-B14F-4D97-AF65-F5344CB8AC3E}">
        <p14:creationId xmlns:p14="http://schemas.microsoft.com/office/powerpoint/2010/main" val="2414320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origami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31C7215-CEDC-ED87-6CA1-EDDD983416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CC140AA-3212-8D82-EF3B-E324893ED0B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224650"/>
            <a:ext cx="9636784" cy="6408699"/>
          </a:xfrm>
        </p:spPr>
      </p:pic>
    </p:spTree>
    <p:extLst>
      <p:ext uri="{BB962C8B-B14F-4D97-AF65-F5344CB8AC3E}">
        <p14:creationId xmlns:p14="http://schemas.microsoft.com/office/powerpoint/2010/main" val="807307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origami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1027A60-C441-997E-2C75-E9E5036564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C9F5BD4-48EE-73D8-AB3C-04DD7DF677A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9214" y="0"/>
            <a:ext cx="9913571" cy="9894725"/>
          </a:xfrm>
        </p:spPr>
      </p:pic>
    </p:spTree>
    <p:extLst>
      <p:ext uri="{BB962C8B-B14F-4D97-AF65-F5344CB8AC3E}">
        <p14:creationId xmlns:p14="http://schemas.microsoft.com/office/powerpoint/2010/main" val="36220291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origami"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AD084D2-76BA-DABF-187E-42F67B27F2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C34200C-A2F5-8094-8FBE-AF1CCE4707F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3632" y="-315416"/>
            <a:ext cx="5832648" cy="7651195"/>
          </a:xfrm>
        </p:spPr>
      </p:pic>
    </p:spTree>
    <p:extLst>
      <p:ext uri="{BB962C8B-B14F-4D97-AF65-F5344CB8AC3E}">
        <p14:creationId xmlns:p14="http://schemas.microsoft.com/office/powerpoint/2010/main" val="4758727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origami"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81A3009-51E0-C3D3-AB3C-70158105F3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2EC4981-EFB2-0C27-C6A2-DC1696F686C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3704" y="0"/>
            <a:ext cx="5536551" cy="6853757"/>
          </a:xfrm>
        </p:spPr>
      </p:pic>
    </p:spTree>
    <p:extLst>
      <p:ext uri="{BB962C8B-B14F-4D97-AF65-F5344CB8AC3E}">
        <p14:creationId xmlns:p14="http://schemas.microsoft.com/office/powerpoint/2010/main" val="3563401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origami"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E16DFA4-50B1-F484-348F-2985086192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AD58DBD-EDCB-8E4E-3454-512E7A3E8F6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4873" y="0"/>
            <a:ext cx="5507831" cy="6858000"/>
          </a:xfrm>
        </p:spPr>
      </p:pic>
    </p:spTree>
    <p:extLst>
      <p:ext uri="{BB962C8B-B14F-4D97-AF65-F5344CB8AC3E}">
        <p14:creationId xmlns:p14="http://schemas.microsoft.com/office/powerpoint/2010/main" val="4721721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origami"/>
      </p:transition>
    </mc:Choice>
    <mc:Fallback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C43AAD3-810D-A300-CF2E-844C7D0186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20D70AD-C395-1879-3EF6-C8FB0758E05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7124" y="0"/>
            <a:ext cx="5873172" cy="7101065"/>
          </a:xfrm>
        </p:spPr>
      </p:pic>
    </p:spTree>
    <p:extLst>
      <p:ext uri="{BB962C8B-B14F-4D97-AF65-F5344CB8AC3E}">
        <p14:creationId xmlns:p14="http://schemas.microsoft.com/office/powerpoint/2010/main" val="20992541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origami"/>
      </p:transition>
    </mc:Choice>
    <mc:Fallback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5734CD2-D2E5-4FAA-5F29-CED5CEB955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E692C10-50FA-BDE2-1E05-52D7B28DCA7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1068" y="0"/>
            <a:ext cx="6966520" cy="6741368"/>
          </a:xfrm>
        </p:spPr>
      </p:pic>
    </p:spTree>
    <p:extLst>
      <p:ext uri="{BB962C8B-B14F-4D97-AF65-F5344CB8AC3E}">
        <p14:creationId xmlns:p14="http://schemas.microsoft.com/office/powerpoint/2010/main" val="5258219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origami"/>
      </p:transition>
    </mc:Choice>
    <mc:Fallback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F522E86-E08D-1BF3-40A7-1E4CE9E4F5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AA244C2-2F81-7C1D-87EB-43A5E63C3CA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4650" y="0"/>
            <a:ext cx="6749661" cy="6852318"/>
          </a:xfrm>
        </p:spPr>
      </p:pic>
    </p:spTree>
    <p:extLst>
      <p:ext uri="{BB962C8B-B14F-4D97-AF65-F5344CB8AC3E}">
        <p14:creationId xmlns:p14="http://schemas.microsoft.com/office/powerpoint/2010/main" val="10332720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origami"/>
      </p:transition>
    </mc:Choice>
    <mc:Fallback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ED7F5D0-42EC-A1F2-49C6-951FEF9C51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A369356-113F-7146-7B15-AA7ED7D4C82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9456" y="365125"/>
            <a:ext cx="8635095" cy="6236458"/>
          </a:xfrm>
        </p:spPr>
      </p:pic>
    </p:spTree>
    <p:extLst>
      <p:ext uri="{BB962C8B-B14F-4D97-AF65-F5344CB8AC3E}">
        <p14:creationId xmlns:p14="http://schemas.microsoft.com/office/powerpoint/2010/main" val="32289328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origami"/>
      </p:transition>
    </mc:Choice>
    <mc:Fallback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5E4E39F-DF00-2498-48B8-6F565CA3A6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01DABEA-E694-67E8-61BD-88361CABC10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6274" y="116631"/>
            <a:ext cx="6846069" cy="6846069"/>
          </a:xfrm>
        </p:spPr>
      </p:pic>
    </p:spTree>
    <p:extLst>
      <p:ext uri="{BB962C8B-B14F-4D97-AF65-F5344CB8AC3E}">
        <p14:creationId xmlns:p14="http://schemas.microsoft.com/office/powerpoint/2010/main" val="34405567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origami"/>
      </p:transition>
    </mc:Choice>
    <mc:Fallback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C27C40A-615D-A39E-EABE-4A1AFF987B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396F262-C909-FE0B-0D05-B9F73931404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7601694" cy="7601694"/>
          </a:xfrm>
        </p:spPr>
      </p:pic>
    </p:spTree>
    <p:extLst>
      <p:ext uri="{BB962C8B-B14F-4D97-AF65-F5344CB8AC3E}">
        <p14:creationId xmlns:p14="http://schemas.microsoft.com/office/powerpoint/2010/main" val="19530471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origami"/>
      </p:transition>
    </mc:Choice>
    <mc:Fallback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DC3A083-4B25-30E8-E655-2C3B274101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683FF3D-3AEA-A8B2-1099-75AD6901B57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4775" y="-99392"/>
            <a:ext cx="4983473" cy="7427840"/>
          </a:xfrm>
        </p:spPr>
      </p:pic>
    </p:spTree>
    <p:extLst>
      <p:ext uri="{BB962C8B-B14F-4D97-AF65-F5344CB8AC3E}">
        <p14:creationId xmlns:p14="http://schemas.microsoft.com/office/powerpoint/2010/main" val="38946052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origami"/>
      </p:transition>
    </mc:Choice>
    <mc:Fallback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436D309-A49C-EF35-622C-926C76AD52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3CC8040-B87B-62C0-5636-6D7A1F81CF9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0738" y="0"/>
            <a:ext cx="6863573" cy="6772233"/>
          </a:xfrm>
        </p:spPr>
      </p:pic>
    </p:spTree>
    <p:extLst>
      <p:ext uri="{BB962C8B-B14F-4D97-AF65-F5344CB8AC3E}">
        <p14:creationId xmlns:p14="http://schemas.microsoft.com/office/powerpoint/2010/main" val="28790526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origami"/>
      </p:transition>
    </mc:Choice>
    <mc:Fallback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8992F59-E47F-0E94-D034-1210C0D811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77FE2B1-2CD0-1B7D-B124-8FBFFE0D832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4057" y="116632"/>
            <a:ext cx="6730255" cy="6666280"/>
          </a:xfrm>
        </p:spPr>
      </p:pic>
    </p:spTree>
    <p:extLst>
      <p:ext uri="{BB962C8B-B14F-4D97-AF65-F5344CB8AC3E}">
        <p14:creationId xmlns:p14="http://schemas.microsoft.com/office/powerpoint/2010/main" val="17680031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origami"/>
      </p:transition>
    </mc:Choice>
    <mc:Fallback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FACD17D-A75C-3EA4-3EF6-346D0FAA8D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62997BC-6FBA-2E2D-DA58-DCD5C82C930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2621" y="0"/>
            <a:ext cx="6106757" cy="6952665"/>
          </a:xfrm>
        </p:spPr>
      </p:pic>
    </p:spTree>
    <p:extLst>
      <p:ext uri="{BB962C8B-B14F-4D97-AF65-F5344CB8AC3E}">
        <p14:creationId xmlns:p14="http://schemas.microsoft.com/office/powerpoint/2010/main" val="32325281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origami"/>
      </p:transition>
    </mc:Choice>
    <mc:Fallback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49DCC2F-10BE-EA1F-F954-289D48A9D2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64105E9-860C-90BE-77BF-FA3737AC7F8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32965"/>
            <a:ext cx="6565869" cy="6860303"/>
          </a:xfrm>
        </p:spPr>
      </p:pic>
    </p:spTree>
    <p:extLst>
      <p:ext uri="{BB962C8B-B14F-4D97-AF65-F5344CB8AC3E}">
        <p14:creationId xmlns:p14="http://schemas.microsoft.com/office/powerpoint/2010/main" val="30072279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origami"/>
      </p:transition>
    </mc:Choice>
    <mc:Fallback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A06DE15-DE94-F215-39F1-5696CD1414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1F30F39-0724-10D1-7A90-838CD254CBB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00" y="365125"/>
            <a:ext cx="10040044" cy="7097754"/>
          </a:xfrm>
        </p:spPr>
      </p:pic>
    </p:spTree>
    <p:extLst>
      <p:ext uri="{BB962C8B-B14F-4D97-AF65-F5344CB8AC3E}">
        <p14:creationId xmlns:p14="http://schemas.microsoft.com/office/powerpoint/2010/main" val="24685719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origami"/>
      </p:transition>
    </mc:Choice>
    <mc:Fallback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6CBC071-FF1E-09E8-6256-D7F4C4F4B3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2337CD7-F2ED-5B8E-0B97-FD559149365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8596" y="116632"/>
            <a:ext cx="6961780" cy="7328190"/>
          </a:xfrm>
        </p:spPr>
      </p:pic>
    </p:spTree>
    <p:extLst>
      <p:ext uri="{BB962C8B-B14F-4D97-AF65-F5344CB8AC3E}">
        <p14:creationId xmlns:p14="http://schemas.microsoft.com/office/powerpoint/2010/main" val="34719162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origami"/>
      </p:transition>
    </mc:Choice>
    <mc:Fallback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2112477-53FE-545E-EAF9-9F19D0BCE0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CC31DF2-86DF-FF6C-8A2B-DB5BECA7707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9456" y="578854"/>
            <a:ext cx="9553370" cy="5700291"/>
          </a:xfrm>
        </p:spPr>
      </p:pic>
    </p:spTree>
    <p:extLst>
      <p:ext uri="{BB962C8B-B14F-4D97-AF65-F5344CB8AC3E}">
        <p14:creationId xmlns:p14="http://schemas.microsoft.com/office/powerpoint/2010/main" val="8250542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origami"/>
      </p:transition>
    </mc:Choice>
    <mc:Fallback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60BAE43-B4ED-29CD-C843-2B726ED7E0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9C4F786-39CD-7A83-110B-EEC1DD39211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7313662" cy="7313662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10B0AE8B-A820-0754-C174-0BD99DB8E0A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97294" y="5301208"/>
            <a:ext cx="1333500" cy="952500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07B9B1C5-BBB1-8436-4E26-6A6BF547039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337" y="5661248"/>
            <a:ext cx="1884144" cy="10667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3247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origami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F46216B-77A9-411A-B9D3-5023FCB7020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30</TotalTime>
  <Words>6</Words>
  <Application>Microsoft Office PowerPoint</Application>
  <PresentationFormat>Grand écran</PresentationFormat>
  <Paragraphs>1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en vrac N°165 </dc:title>
  <dc:creator>Perroquet34740</dc:creator>
  <cp:lastModifiedBy>jean-louis BEYAERT</cp:lastModifiedBy>
  <cp:revision>2</cp:revision>
  <dcterms:created xsi:type="dcterms:W3CDTF">2025-06-20T19:38:50Z</dcterms:created>
  <dcterms:modified xsi:type="dcterms:W3CDTF">2025-06-20T20:08:58Z</dcterms:modified>
</cp:coreProperties>
</file>