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44" r:id="rId1"/>
  </p:sldMasterIdLst>
  <p:notesMasterIdLst>
    <p:notesMasterId r:id="rId24"/>
  </p:notesMasterIdLst>
  <p:sldIdLst>
    <p:sldId id="298" r:id="rId2"/>
    <p:sldId id="258" r:id="rId3"/>
    <p:sldId id="296" r:id="rId4"/>
    <p:sldId id="259" r:id="rId5"/>
    <p:sldId id="260" r:id="rId6"/>
    <p:sldId id="323" r:id="rId7"/>
    <p:sldId id="263" r:id="rId8"/>
    <p:sldId id="264" r:id="rId9"/>
    <p:sldId id="265" r:id="rId10"/>
    <p:sldId id="306" r:id="rId11"/>
    <p:sldId id="270" r:id="rId12"/>
    <p:sldId id="271" r:id="rId13"/>
    <p:sldId id="273" r:id="rId14"/>
    <p:sldId id="272" r:id="rId15"/>
    <p:sldId id="292" r:id="rId16"/>
    <p:sldId id="318" r:id="rId17"/>
    <p:sldId id="291" r:id="rId18"/>
    <p:sldId id="276" r:id="rId19"/>
    <p:sldId id="324" r:id="rId20"/>
    <p:sldId id="320" r:id="rId21"/>
    <p:sldId id="308" r:id="rId22"/>
    <p:sldId id="329" r:id="rId23"/>
  </p:sldIdLst>
  <p:sldSz cx="9720263" cy="3600450"/>
  <p:notesSz cx="6858000" cy="9144000"/>
  <p:embeddedFontLst>
    <p:embeddedFont>
      <p:font typeface="Algerian" panose="04020705040A02060702" pitchFamily="82" charset="0"/>
      <p:regular r:id="rId25"/>
    </p:embeddedFont>
    <p:embeddedFont>
      <p:font typeface="Andy" panose="020B0604020202020204" charset="0"/>
      <p:regular r:id="rId26"/>
      <p:bold r:id="rId27"/>
    </p:embeddedFont>
    <p:embeddedFont>
      <p:font typeface="Aria Script SSi" panose="02020500000000000000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Calibri Light" panose="020F0302020204030204" pitchFamily="34" charset="0"/>
      <p:regular r:id="rId33"/>
      <p:italic r:id="rId34"/>
    </p:embeddedFont>
    <p:embeddedFont>
      <p:font typeface="Script12 BT" panose="03080709030305060304" pitchFamily="65" charset="0"/>
      <p:regular r:id="rId3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zCoeEsy+XFPxzHxKdq13Q==" hashData="dOsGvPmHz+elBph8ntHMVIK9gyCmTC0LHjwn6GsGIgR3TuTtaS7WGHkEPJYQ1fgzxXXxcbMf88z15VbM3SgHMQ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an" initials="J" lastIdx="1" clrIdx="0">
    <p:extLst>
      <p:ext uri="{19B8F6BF-5375-455C-9EA6-DF929625EA0E}">
        <p15:presenceInfo xmlns:p15="http://schemas.microsoft.com/office/powerpoint/2012/main" userId="Je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24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08" y="80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8355" rtl="0" eaLnBrk="1" latinLnBrk="0" hangingPunct="1">
      <a:defRPr sz="834" kern="1200">
        <a:solidFill>
          <a:schemeClr val="tx1"/>
        </a:solidFill>
        <a:latin typeface="+mn-lt"/>
        <a:ea typeface="+mn-ea"/>
        <a:cs typeface="+mn-cs"/>
      </a:defRPr>
    </a:lvl1pPr>
    <a:lvl2pPr marL="319177" algn="l" defTabSz="638355" rtl="0" eaLnBrk="1" latinLnBrk="0" hangingPunct="1">
      <a:defRPr sz="834" kern="1200">
        <a:solidFill>
          <a:schemeClr val="tx1"/>
        </a:solidFill>
        <a:latin typeface="+mn-lt"/>
        <a:ea typeface="+mn-ea"/>
        <a:cs typeface="+mn-cs"/>
      </a:defRPr>
    </a:lvl2pPr>
    <a:lvl3pPr marL="638355" algn="l" defTabSz="638355" rtl="0" eaLnBrk="1" latinLnBrk="0" hangingPunct="1">
      <a:defRPr sz="834" kern="1200">
        <a:solidFill>
          <a:schemeClr val="tx1"/>
        </a:solidFill>
        <a:latin typeface="+mn-lt"/>
        <a:ea typeface="+mn-ea"/>
        <a:cs typeface="+mn-cs"/>
      </a:defRPr>
    </a:lvl3pPr>
    <a:lvl4pPr marL="957531" algn="l" defTabSz="638355" rtl="0" eaLnBrk="1" latinLnBrk="0" hangingPunct="1">
      <a:defRPr sz="834" kern="1200">
        <a:solidFill>
          <a:schemeClr val="tx1"/>
        </a:solidFill>
        <a:latin typeface="+mn-lt"/>
        <a:ea typeface="+mn-ea"/>
        <a:cs typeface="+mn-cs"/>
      </a:defRPr>
    </a:lvl4pPr>
    <a:lvl5pPr marL="1276709" algn="l" defTabSz="638355" rtl="0" eaLnBrk="1" latinLnBrk="0" hangingPunct="1">
      <a:defRPr sz="834" kern="1200">
        <a:solidFill>
          <a:schemeClr val="tx1"/>
        </a:solidFill>
        <a:latin typeface="+mn-lt"/>
        <a:ea typeface="+mn-ea"/>
        <a:cs typeface="+mn-cs"/>
      </a:defRPr>
    </a:lvl5pPr>
    <a:lvl6pPr marL="1595887" algn="l" defTabSz="638355" rtl="0" eaLnBrk="1" latinLnBrk="0" hangingPunct="1">
      <a:defRPr sz="834" kern="1200">
        <a:solidFill>
          <a:schemeClr val="tx1"/>
        </a:solidFill>
        <a:latin typeface="+mn-lt"/>
        <a:ea typeface="+mn-ea"/>
        <a:cs typeface="+mn-cs"/>
      </a:defRPr>
    </a:lvl6pPr>
    <a:lvl7pPr marL="1915064" algn="l" defTabSz="638355" rtl="0" eaLnBrk="1" latinLnBrk="0" hangingPunct="1">
      <a:defRPr sz="834" kern="1200">
        <a:solidFill>
          <a:schemeClr val="tx1"/>
        </a:solidFill>
        <a:latin typeface="+mn-lt"/>
        <a:ea typeface="+mn-ea"/>
        <a:cs typeface="+mn-cs"/>
      </a:defRPr>
    </a:lvl7pPr>
    <a:lvl8pPr marL="2234241" algn="l" defTabSz="638355" rtl="0" eaLnBrk="1" latinLnBrk="0" hangingPunct="1">
      <a:defRPr sz="834" kern="1200">
        <a:solidFill>
          <a:schemeClr val="tx1"/>
        </a:solidFill>
        <a:latin typeface="+mn-lt"/>
        <a:ea typeface="+mn-ea"/>
        <a:cs typeface="+mn-cs"/>
      </a:defRPr>
    </a:lvl8pPr>
    <a:lvl9pPr marL="2553417" algn="l" defTabSz="638355" rtl="0" eaLnBrk="1" latinLnBrk="0" hangingPunct="1">
      <a:defRPr sz="83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17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05751"/>
      </p:ext>
    </p:extLst>
  </p:cSld>
  <p:clrMapOvr>
    <a:masterClrMapping/>
  </p:clrMapOvr>
  <p:transition spd="med" advClick="0" advTm="124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215035"/>
      </p:ext>
    </p:extLst>
  </p:cSld>
  <p:clrMapOvr>
    <a:masterClrMapping/>
  </p:clrMapOvr>
  <p:transition spd="med" advClick="0" advTm="124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8393739"/>
      </p:ext>
    </p:extLst>
  </p:cSld>
  <p:clrMapOvr>
    <a:masterClrMapping/>
  </p:clrMapOvr>
  <p:transition spd="med" advClick="0" advTm="124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996763"/>
      </p:ext>
    </p:extLst>
  </p:cSld>
  <p:clrMapOvr>
    <a:masterClrMapping/>
  </p:clrMapOvr>
  <p:transition spd="med" advClick="0" advTm="124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5525619"/>
      </p:ext>
    </p:extLst>
  </p:cSld>
  <p:clrMapOvr>
    <a:masterClrMapping/>
  </p:clrMapOvr>
  <p:transition spd="med" advClick="0" advTm="124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0418296"/>
      </p:ext>
    </p:extLst>
  </p:cSld>
  <p:clrMapOvr>
    <a:masterClrMapping/>
  </p:clrMapOvr>
  <p:transition spd="med" advClick="0" advTm="124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3236244"/>
      </p:ext>
    </p:extLst>
  </p:cSld>
  <p:clrMapOvr>
    <a:masterClrMapping/>
  </p:clrMapOvr>
  <p:transition spd="med" advClick="0" advTm="124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623979"/>
      </p:ext>
    </p:extLst>
  </p:cSld>
  <p:clrMapOvr>
    <a:masterClrMapping/>
  </p:clrMapOvr>
  <p:transition spd="med" advClick="0" advTm="124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84850"/>
      </p:ext>
    </p:extLst>
  </p:cSld>
  <p:clrMapOvr>
    <a:masterClrMapping/>
  </p:clrMapOvr>
  <p:transition spd="med" advClick="0" advTm="124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80563"/>
      </p:ext>
    </p:extLst>
  </p:cSld>
  <p:clrMapOvr>
    <a:masterClrMapping/>
  </p:clrMapOvr>
  <p:transition spd="med" advClick="0" advTm="124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0125188"/>
      </p:ext>
    </p:extLst>
  </p:cSld>
  <p:clrMapOvr>
    <a:masterClrMapping/>
  </p:clrMapOvr>
  <p:transition spd="med" advClick="0" advTm="124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9109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med" advClick="0" advTm="12400">
    <p:fade/>
  </p:transition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g"/><Relationship Id="rId5" Type="http://schemas.openxmlformats.org/officeDocument/2006/relationships/image" Target="../media/image46.gif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353532F-AD86-4449-815F-0876400EB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60000"/>
            <a:ext cx="2880000" cy="523220"/>
          </a:xfrm>
          <a:prstGeom prst="rect">
            <a:avLst/>
          </a:prstGeom>
          <a:noFill/>
          <a:ln>
            <a:noFill/>
          </a:ln>
          <a:effectLst>
            <a:outerShdw dist="2387600" dir="21540000" sx="200000" sy="200000" algn="ctr" rotWithShape="0">
              <a:srgbClr val="FF0000"/>
            </a:outerShdw>
          </a:effectLst>
          <a:scene3d>
            <a:camera prst="orthographicFront"/>
            <a:lightRig rig="threePt" dir="t"/>
          </a:scene3d>
          <a:sp3d z="12700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  <a:sp3d extrusionH="254000">
              <a:contourClr>
                <a:srgbClr val="FFFF00"/>
              </a:contourClr>
            </a:sp3d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Musique de </a:t>
            </a:r>
            <a:r>
              <a:rPr lang="fr-BE" sz="1400" dirty="0">
                <a:solidFill>
                  <a:srgbClr val="FFFF00"/>
                </a:solidFill>
                <a:latin typeface="Andy" panose="020B0604020202020204" charset="0"/>
              </a:rPr>
              <a:t>Johann Pachelbel</a:t>
            </a:r>
            <a:endParaRPr lang="fr-FR" altLang="fr-FR" sz="1200" b="1" dirty="0">
              <a:solidFill>
                <a:srgbClr val="FFFF00"/>
              </a:solidFill>
              <a:latin typeface="Andy" panose="020B060402020202020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356FEF4-03EB-4A92-B169-7285206419B5}"/>
              </a:ext>
            </a:extLst>
          </p:cNvPr>
          <p:cNvSpPr txBox="1"/>
          <p:nvPr/>
        </p:nvSpPr>
        <p:spPr>
          <a:xfrm>
            <a:off x="1080000" y="323999"/>
            <a:ext cx="7560000" cy="2294510"/>
          </a:xfrm>
          <a:prstGeom prst="rect">
            <a:avLst/>
          </a:prstGeom>
          <a:noFill/>
        </p:spPr>
        <p:txBody>
          <a:bodyPr wrap="square" rtlCol="0">
            <a:prstTxWarp prst="textButton">
              <a:avLst/>
            </a:prstTxWarp>
            <a:spAutoFit/>
          </a:bodyPr>
          <a:lstStyle/>
          <a:p>
            <a:pPr algn="ctr"/>
            <a:r>
              <a:rPr lang="fr-FR" sz="4000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Quelques belles villes de Belgique</a:t>
            </a:r>
          </a:p>
        </p:txBody>
      </p:sp>
    </p:spTree>
    <p:extLst>
      <p:ext uri="{BB962C8B-B14F-4D97-AF65-F5344CB8AC3E}">
        <p14:creationId xmlns:p14="http://schemas.microsoft.com/office/powerpoint/2010/main" val="1460894122"/>
      </p:ext>
    </p:extLst>
  </p:cSld>
  <p:clrMapOvr>
    <a:masterClrMapping/>
  </p:clrMapOvr>
  <p:transition spd="med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25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3420225" y="564176"/>
            <a:ext cx="2880000" cy="18000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2711886" y="2184176"/>
            <a:ext cx="1440000" cy="9000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5550576" y="2184176"/>
            <a:ext cx="1440000" cy="9000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6" name="ZoneTexte 5"/>
          <p:cNvSpPr txBox="1"/>
          <p:nvPr/>
        </p:nvSpPr>
        <p:spPr>
          <a:xfrm>
            <a:off x="2304225" y="0"/>
            <a:ext cx="5079382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Anvers, province d’Anvers</a:t>
            </a: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2692855" y="1186456"/>
            <a:ext cx="1637404" cy="1228496"/>
          </a:xfrm>
          <a:prstGeom prst="flowChartOnlineStorag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4058138" y="1186456"/>
            <a:ext cx="1637404" cy="1228496"/>
          </a:xfrm>
          <a:prstGeom prst="flowChartOnlineStorag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5420077" y="1186456"/>
            <a:ext cx="1637404" cy="1228496"/>
          </a:xfrm>
          <a:prstGeom prst="flowChartOnlineStorag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FFEFE66-7E5E-4E1F-8D01-55CA5D7CBB05}"/>
              </a:ext>
            </a:extLst>
          </p:cNvPr>
          <p:cNvSpPr txBox="1"/>
          <p:nvPr/>
        </p:nvSpPr>
        <p:spPr>
          <a:xfrm>
            <a:off x="3240225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Bruges, province de Flandre-Occidentale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29" cy="36000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6203059" y="2195446"/>
            <a:ext cx="767024" cy="897796"/>
          </a:xfrm>
          <a:prstGeom prst="flowChar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3678915" y="2431722"/>
            <a:ext cx="882036" cy="825591"/>
          </a:xfrm>
          <a:prstGeom prst="flowChar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4772371" y="1816200"/>
            <a:ext cx="958991" cy="1005152"/>
          </a:xfrm>
          <a:prstGeom prst="flowChar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4975144" y="579416"/>
            <a:ext cx="767870" cy="862643"/>
          </a:xfrm>
          <a:prstGeom prst="flowChar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5666057" y="1261551"/>
            <a:ext cx="767870" cy="862643"/>
          </a:xfrm>
          <a:prstGeom prst="flowChar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6164158" y="292502"/>
            <a:ext cx="767870" cy="861693"/>
          </a:xfrm>
          <a:prstGeom prst="flowChar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720943C-753E-420A-80B5-5567547325A3}"/>
              </a:ext>
            </a:extLst>
          </p:cNvPr>
          <p:cNvSpPr txBox="1"/>
          <p:nvPr/>
        </p:nvSpPr>
        <p:spPr>
          <a:xfrm>
            <a:off x="3132000" y="0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Gand,  province de Flandre-Orientale</a:t>
            </a: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4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1656774" y="1853988"/>
            <a:ext cx="1511699" cy="1485032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9" name="Cœur 8"/>
          <p:cNvSpPr/>
          <p:nvPr/>
        </p:nvSpPr>
        <p:spPr>
          <a:xfrm rot="17959409">
            <a:off x="1651626" y="283376"/>
            <a:ext cx="1511698" cy="1485032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0" name="Cœur 9"/>
          <p:cNvSpPr/>
          <p:nvPr/>
        </p:nvSpPr>
        <p:spPr>
          <a:xfrm rot="7093308">
            <a:off x="6450873" y="1856308"/>
            <a:ext cx="1511699" cy="1485032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1" name="Cœur 10"/>
          <p:cNvSpPr/>
          <p:nvPr/>
        </p:nvSpPr>
        <p:spPr>
          <a:xfrm rot="3117418" flipH="1">
            <a:off x="6431007" y="325176"/>
            <a:ext cx="1511699" cy="1485032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2" name="Cœur 11"/>
          <p:cNvSpPr/>
          <p:nvPr/>
        </p:nvSpPr>
        <p:spPr>
          <a:xfrm>
            <a:off x="4077848" y="107031"/>
            <a:ext cx="1652238" cy="1445568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3" name="Cœur 12"/>
          <p:cNvSpPr/>
          <p:nvPr/>
        </p:nvSpPr>
        <p:spPr>
          <a:xfrm flipV="1">
            <a:off x="4077848" y="2078488"/>
            <a:ext cx="1652238" cy="1446729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9C9B3D38-C30B-41C7-829D-88743A9E815A}"/>
              </a:ext>
            </a:extLst>
          </p:cNvPr>
          <p:cNvSpPr txBox="1"/>
          <p:nvPr/>
        </p:nvSpPr>
        <p:spPr>
          <a:xfrm>
            <a:off x="3060000" y="0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Bruxelles, capitale de la Belgique</a:t>
            </a:r>
            <a:endParaRPr lang="fr-FR" sz="1200" b="1" dirty="0">
              <a:solidFill>
                <a:srgbClr val="FFFF00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 rot="-647255">
            <a:off x="2596224" y="716090"/>
            <a:ext cx="2408323" cy="130115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2B7BE"/>
            </a:extrusionClr>
          </a:sp3d>
        </p:spPr>
        <p:txBody>
          <a:bodyPr wrap="none" lIns="58815" tIns="29407" rIns="58815" bIns="29407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634081">
            <a:off x="2838942" y="1010454"/>
            <a:ext cx="1922886" cy="71146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</p:pic>
      <p:sp>
        <p:nvSpPr>
          <p:cNvPr id="15368" name="Rectangle 8"/>
          <p:cNvSpPr>
            <a:spLocks noChangeArrowheads="1"/>
          </p:cNvSpPr>
          <p:nvPr/>
        </p:nvSpPr>
        <p:spPr bwMode="auto">
          <a:xfrm rot="21168547">
            <a:off x="4780170" y="1245588"/>
            <a:ext cx="2151705" cy="107120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Left">
              <a:rot lat="600000" lon="899999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2B7BE"/>
            </a:extrusionClr>
          </a:sp3d>
        </p:spPr>
        <p:txBody>
          <a:bodyPr wrap="none" lIns="58815" tIns="29407" rIns="58815" bIns="29407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432093">
            <a:off x="4905061" y="1424329"/>
            <a:ext cx="1923948" cy="711861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66F9612-EE48-4CD5-BF7D-F54181DAAC29}"/>
              </a:ext>
            </a:extLst>
          </p:cNvPr>
          <p:cNvSpPr txBox="1"/>
          <p:nvPr/>
        </p:nvSpPr>
        <p:spPr>
          <a:xfrm>
            <a:off x="3060000" y="0"/>
            <a:ext cx="3600000" cy="25200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Liège (Montagne-de-</a:t>
            </a:r>
            <a:r>
              <a:rPr lang="fr-FR" sz="1200" b="1" dirty="0" err="1">
                <a:latin typeface="Script12 BT" panose="03080709030305060304" pitchFamily="65" charset="0"/>
              </a:rPr>
              <a:t>Bueren</a:t>
            </a:r>
            <a:r>
              <a:rPr lang="fr-FR" sz="1200" b="1" dirty="0">
                <a:latin typeface="Script12 BT" panose="03080709030305060304" pitchFamily="65" charset="0"/>
              </a:rPr>
              <a:t>), province de Liège </a:t>
            </a:r>
            <a:endParaRPr lang="fr-FR" sz="1200" b="1" dirty="0">
              <a:solidFill>
                <a:schemeClr val="bg1"/>
              </a:solidFill>
              <a:latin typeface="Script12 BT" panose="03080709030305060304" pitchFamily="65" charset="0"/>
            </a:endParaRPr>
          </a:p>
          <a:p>
            <a:pPr algn="ctr"/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031842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/>
      <p:bldP spid="15368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4039992" y="133454"/>
            <a:ext cx="1679008" cy="219271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3337753" y="1186305"/>
            <a:ext cx="1483654" cy="1974219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5133801" y="1449275"/>
            <a:ext cx="1365754" cy="153432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F1EE7A1-1EE8-47E5-879E-FB9D98EAEC74}"/>
              </a:ext>
            </a:extLst>
          </p:cNvPr>
          <p:cNvSpPr txBox="1"/>
          <p:nvPr/>
        </p:nvSpPr>
        <p:spPr>
          <a:xfrm>
            <a:off x="3240225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Malines, province d’Anvers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3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3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2213241" y="491267"/>
            <a:ext cx="3082508" cy="166600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2678529" y="618574"/>
            <a:ext cx="3764895" cy="2544249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4294677" y="932435"/>
            <a:ext cx="3294284" cy="180870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D5C1F9C-4665-40EE-A856-6A8095F82881}"/>
              </a:ext>
            </a:extLst>
          </p:cNvPr>
          <p:cNvSpPr txBox="1"/>
          <p:nvPr/>
        </p:nvSpPr>
        <p:spPr>
          <a:xfrm>
            <a:off x="32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Louvain, province du Brabant flamand 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3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63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 flipH="1">
            <a:off x="3073034" y="1245171"/>
            <a:ext cx="1170943" cy="131546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 flipH="1">
            <a:off x="3343830" y="868678"/>
            <a:ext cx="1170943" cy="131546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 flipH="1">
            <a:off x="2382966" y="1209070"/>
            <a:ext cx="1170943" cy="131546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 flipH="1">
            <a:off x="3648092" y="1245171"/>
            <a:ext cx="1170943" cy="131546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 flipH="1">
            <a:off x="2689098" y="1639441"/>
            <a:ext cx="1170943" cy="131546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 flipH="1">
            <a:off x="3495024" y="1747748"/>
            <a:ext cx="1170943" cy="131546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056E013-9CCF-4A4B-AA94-5BD09B91734A}"/>
              </a:ext>
            </a:extLst>
          </p:cNvPr>
          <p:cNvSpPr txBox="1"/>
          <p:nvPr/>
        </p:nvSpPr>
        <p:spPr>
          <a:xfrm>
            <a:off x="3240225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Dinant, </a:t>
            </a:r>
            <a:r>
              <a:rPr lang="fr-BE" sz="1200" b="1" dirty="0">
                <a:latin typeface="Script12 BT" panose="03080709030305060304" pitchFamily="65" charset="0"/>
              </a:rPr>
              <a:t>province de Namur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3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3242234" y="1550580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5169529" y="1803928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4495243" y="718836"/>
            <a:ext cx="1300791" cy="975148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CC6728D-BBFB-466E-9B86-A3B32C15C265}"/>
              </a:ext>
            </a:extLst>
          </p:cNvPr>
          <p:cNvSpPr txBox="1"/>
          <p:nvPr/>
        </p:nvSpPr>
        <p:spPr>
          <a:xfrm>
            <a:off x="3239999" y="0"/>
            <a:ext cx="3240000" cy="42378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BE" sz="1200" b="1" dirty="0">
                <a:latin typeface="Script12 BT" panose="03080709030305060304" pitchFamily="65" charset="0"/>
              </a:rPr>
              <a:t> </a:t>
            </a:r>
            <a:r>
              <a:rPr lang="fr-FR" sz="1200" b="1" dirty="0">
                <a:latin typeface="Script12 BT" panose="03080709030305060304" pitchFamily="65" charset="0"/>
              </a:rPr>
              <a:t>Namur, province de Namur</a:t>
            </a:r>
          </a:p>
          <a:p>
            <a:pPr algn="ctr"/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29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2564425" y="270174"/>
            <a:ext cx="1593466" cy="1929358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Ellipse 5"/>
          <p:cNvSpPr/>
          <p:nvPr/>
        </p:nvSpPr>
        <p:spPr>
          <a:xfrm>
            <a:off x="5535745" y="252427"/>
            <a:ext cx="1593466" cy="1929358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Ellipse 6"/>
          <p:cNvSpPr/>
          <p:nvPr/>
        </p:nvSpPr>
        <p:spPr>
          <a:xfrm>
            <a:off x="4062995" y="1502225"/>
            <a:ext cx="1593466" cy="1929358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1F429E1-B057-436E-9E8C-F13A12CA6C03}"/>
              </a:ext>
            </a:extLst>
          </p:cNvPr>
          <p:cNvSpPr txBox="1"/>
          <p:nvPr/>
        </p:nvSpPr>
        <p:spPr>
          <a:xfrm>
            <a:off x="32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Durbuy, province de Luxembourg</a:t>
            </a:r>
            <a:endParaRPr lang="fr-FR" sz="1200" b="1" dirty="0">
              <a:solidFill>
                <a:schemeClr val="bg1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30937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3384397" y="136896"/>
            <a:ext cx="1826857" cy="2221721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Triangle isocèle 5"/>
          <p:cNvSpPr/>
          <p:nvPr/>
        </p:nvSpPr>
        <p:spPr>
          <a:xfrm rot="2150333">
            <a:off x="4173074" y="502127"/>
            <a:ext cx="1826857" cy="2221721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Triangle isocèle 6"/>
          <p:cNvSpPr/>
          <p:nvPr/>
        </p:nvSpPr>
        <p:spPr>
          <a:xfrm rot="2150333">
            <a:off x="4891408" y="817873"/>
            <a:ext cx="1826857" cy="2221721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FA01CD8-18A5-4660-9608-174B165874BA}"/>
              </a:ext>
            </a:extLst>
          </p:cNvPr>
          <p:cNvSpPr txBox="1"/>
          <p:nvPr/>
        </p:nvSpPr>
        <p:spPr>
          <a:xfrm>
            <a:off x="2880000" y="0"/>
            <a:ext cx="396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Spa, province de Liège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2618090" y="1235506"/>
            <a:ext cx="2681954" cy="9923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4510332" y="1267237"/>
            <a:ext cx="2681954" cy="99232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9F2CD0A-3BFF-489D-843F-2EF39DB11BB0}"/>
              </a:ext>
            </a:extLst>
          </p:cNvPr>
          <p:cNvSpPr txBox="1"/>
          <p:nvPr/>
        </p:nvSpPr>
        <p:spPr>
          <a:xfrm>
            <a:off x="3060000" y="0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Bouillon, province de Luxembourg</a:t>
            </a: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3517206" y="399854"/>
            <a:ext cx="1841873" cy="1795592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4783178" y="467832"/>
            <a:ext cx="1802972" cy="1819343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3441095" y="1477208"/>
            <a:ext cx="1726017" cy="1795592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4591210" y="1590956"/>
            <a:ext cx="1802972" cy="1795592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1C51F12-46E7-438A-B899-7B0C71A8DC10}"/>
              </a:ext>
            </a:extLst>
          </p:cNvPr>
          <p:cNvSpPr txBox="1"/>
          <p:nvPr/>
        </p:nvSpPr>
        <p:spPr>
          <a:xfrm>
            <a:off x="3420000" y="0"/>
            <a:ext cx="288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Tournai, province de Hainaut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5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2635514" y="142508"/>
            <a:ext cx="1482793" cy="328907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4352386" y="528877"/>
            <a:ext cx="1327889" cy="26751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5874768" y="747378"/>
            <a:ext cx="1170401" cy="223718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E63524B-7E57-4E45-A866-62AFF84663B8}"/>
              </a:ext>
            </a:extLst>
          </p:cNvPr>
          <p:cNvSpPr txBox="1"/>
          <p:nvPr/>
        </p:nvSpPr>
        <p:spPr>
          <a:xfrm>
            <a:off x="3600000" y="0"/>
            <a:ext cx="2520000" cy="25200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r>
              <a:rPr lang="fr-FR" sz="1200" b="1" dirty="0">
                <a:latin typeface="Script12 BT" panose="03080709030305060304" pitchFamily="65" charset="0"/>
              </a:rPr>
              <a:t>Stavelot, province de Liège</a:t>
            </a:r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2389608" y="647330"/>
            <a:ext cx="2878009" cy="2158507"/>
          </a:xfrm>
          <a:prstGeom prst="lightningBol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4440029" y="637761"/>
            <a:ext cx="2878009" cy="2158507"/>
          </a:xfrm>
          <a:prstGeom prst="lightningBol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4B1F8B1-95D1-488D-AA3D-AC927D6FAEEF}"/>
              </a:ext>
            </a:extLst>
          </p:cNvPr>
          <p:cNvSpPr txBox="1"/>
          <p:nvPr/>
        </p:nvSpPr>
        <p:spPr>
          <a:xfrm>
            <a:off x="3239999" y="0"/>
            <a:ext cx="3396327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Ypres, province de Flandre Occidentale</a:t>
            </a: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 flipH="1">
            <a:off x="2564829" y="615696"/>
            <a:ext cx="2201730" cy="188527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 flipH="1">
            <a:off x="3595069" y="879056"/>
            <a:ext cx="2062313" cy="1974605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 flipH="1">
            <a:off x="3079747" y="333770"/>
            <a:ext cx="3326347" cy="284937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 flipH="1">
            <a:off x="4391284" y="1625040"/>
            <a:ext cx="1592433" cy="1491976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 flipH="1">
            <a:off x="5094121" y="2019500"/>
            <a:ext cx="1405513" cy="1228617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9" name="Oval 10" descr="web paysage11"/>
          <p:cNvSpPr>
            <a:spLocks noChangeArrowheads="1"/>
          </p:cNvSpPr>
          <p:nvPr/>
        </p:nvSpPr>
        <p:spPr bwMode="auto">
          <a:xfrm flipH="1">
            <a:off x="2564829" y="617060"/>
            <a:ext cx="2201730" cy="188527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0" name="Oval 8" descr="web paysage11"/>
          <p:cNvSpPr>
            <a:spLocks noChangeArrowheads="1"/>
          </p:cNvSpPr>
          <p:nvPr/>
        </p:nvSpPr>
        <p:spPr bwMode="auto">
          <a:xfrm flipH="1">
            <a:off x="4391284" y="1626404"/>
            <a:ext cx="1592433" cy="1491976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540870B-0673-496A-A0A7-07C964A09EF9}"/>
              </a:ext>
            </a:extLst>
          </p:cNvPr>
          <p:cNvSpPr txBox="1"/>
          <p:nvPr/>
        </p:nvSpPr>
        <p:spPr>
          <a:xfrm>
            <a:off x="3024225" y="0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Limbourg, province de Liège</a:t>
            </a:r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9" grpId="0" animBg="1"/>
      <p:bldP spid="9" grpId="1" animBg="1"/>
      <p:bldP spid="10" grpId="0" animBg="1"/>
      <p:bldP spid="10" grpId="1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9725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546788" y="2254122"/>
            <a:ext cx="1278432" cy="720000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3158994" y="479557"/>
            <a:ext cx="1440000" cy="1440000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5622458" y="755409"/>
            <a:ext cx="1278432" cy="720000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4915181" y="1703848"/>
            <a:ext cx="1440000" cy="1440000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AE69EED-324A-4DC1-A8BB-CFD75FEC1285}"/>
              </a:ext>
            </a:extLst>
          </p:cNvPr>
          <p:cNvSpPr txBox="1"/>
          <p:nvPr/>
        </p:nvSpPr>
        <p:spPr>
          <a:xfrm>
            <a:off x="3060000" y="0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Clermont-sur-</a:t>
            </a:r>
            <a:r>
              <a:rPr lang="fr-FR" sz="1200" b="1" dirty="0" err="1">
                <a:latin typeface="Script12 BT" panose="03080709030305060304" pitchFamily="65" charset="0"/>
              </a:rPr>
              <a:t>Berwinne</a:t>
            </a:r>
            <a:r>
              <a:rPr lang="fr-FR" sz="1200" b="1" dirty="0">
                <a:latin typeface="Script12 BT" panose="03080709030305060304" pitchFamily="65" charset="0"/>
              </a:rPr>
              <a:t>, province de Liège</a:t>
            </a: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3270511" y="644388"/>
            <a:ext cx="3227025" cy="22763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3270511" y="644391"/>
            <a:ext cx="3227025" cy="2239973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4089214" y="1211839"/>
            <a:ext cx="1589621" cy="119121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971F36F-3364-442B-BDB5-4A3E2721548C}"/>
              </a:ext>
            </a:extLst>
          </p:cNvPr>
          <p:cNvSpPr txBox="1"/>
          <p:nvPr/>
        </p:nvSpPr>
        <p:spPr>
          <a:xfrm>
            <a:off x="3240225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Torgny, province de Luxembourg</a:t>
            </a: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rrowheads="1"/>
          </p:cNvSpPr>
          <p:nvPr/>
        </p:nvSpPr>
        <p:spPr bwMode="auto">
          <a:xfrm>
            <a:off x="3039332" y="417848"/>
            <a:ext cx="3600000" cy="2698133"/>
          </a:xfrm>
          <a:prstGeom prst="star16">
            <a:avLst>
              <a:gd name="adj" fmla="val 7463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421E063-BA47-4A64-A71B-76D5CDB48630}"/>
              </a:ext>
            </a:extLst>
          </p:cNvPr>
          <p:cNvSpPr txBox="1"/>
          <p:nvPr/>
        </p:nvSpPr>
        <p:spPr>
          <a:xfrm>
            <a:off x="3600000" y="0"/>
            <a:ext cx="252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Thuin, province de Hainaut</a:t>
            </a: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4282475" y="1041141"/>
            <a:ext cx="1204162" cy="1228496"/>
          </a:xfrm>
          <a:prstGeom prst="diamon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4956763" y="1041141"/>
            <a:ext cx="1204162" cy="1228496"/>
          </a:xfrm>
          <a:prstGeom prst="diamon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5631050" y="1041141"/>
            <a:ext cx="1204162" cy="1228496"/>
          </a:xfrm>
          <a:prstGeom prst="diamon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4619088" y="1655867"/>
            <a:ext cx="1204162" cy="1228495"/>
          </a:xfrm>
          <a:prstGeom prst="diamon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5293375" y="1655867"/>
            <a:ext cx="1204162" cy="1228495"/>
          </a:xfrm>
          <a:prstGeom prst="diamon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5967664" y="1655867"/>
            <a:ext cx="1204162" cy="1228495"/>
          </a:xfrm>
          <a:prstGeom prst="diamond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EC79432-FBEB-4153-AD4E-E08B03656CF2}"/>
              </a:ext>
            </a:extLst>
          </p:cNvPr>
          <p:cNvSpPr txBox="1"/>
          <p:nvPr/>
        </p:nvSpPr>
        <p:spPr>
          <a:xfrm>
            <a:off x="3240225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 err="1">
                <a:latin typeface="Script12 BT" panose="03080709030305060304" pitchFamily="65" charset="0"/>
              </a:rPr>
              <a:t>Vierves</a:t>
            </a:r>
            <a:r>
              <a:rPr lang="fr-FR" sz="1200" b="1" dirty="0">
                <a:latin typeface="Script12 BT" panose="03080709030305060304" pitchFamily="65" charset="0"/>
              </a:rPr>
              <a:t>-sur-</a:t>
            </a:r>
            <a:r>
              <a:rPr lang="fr-FR" sz="1200" b="1" dirty="0" err="1">
                <a:latin typeface="Script12 BT" panose="03080709030305060304" pitchFamily="65" charset="0"/>
              </a:rPr>
              <a:t>Viroin</a:t>
            </a:r>
            <a:r>
              <a:rPr lang="fr-FR" sz="1200" b="1" dirty="0">
                <a:latin typeface="Script12 BT" panose="03080709030305060304" pitchFamily="65" charset="0"/>
              </a:rPr>
              <a:t>, province de Namur</a:t>
            </a:r>
          </a:p>
        </p:txBody>
      </p:sp>
    </p:spTree>
    <p:extLst>
      <p:ext uri="{BB962C8B-B14F-4D97-AF65-F5344CB8AC3E}">
        <p14:creationId xmlns:p14="http://schemas.microsoft.com/office/powerpoint/2010/main" val="2263125112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9" y="498772"/>
            <a:ext cx="2634679" cy="26350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19150" y="3199668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6188" y="1054009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p:transition spd="med" advClick="0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3688</TotalTime>
  <Words>129</Words>
  <Application>Microsoft Office PowerPoint</Application>
  <PresentationFormat>Personnalisé</PresentationFormat>
  <Paragraphs>29</Paragraphs>
  <Slides>22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30" baseType="lpstr">
      <vt:lpstr>Arial</vt:lpstr>
      <vt:lpstr>Aria Script SSi</vt:lpstr>
      <vt:lpstr>Script12 BT</vt:lpstr>
      <vt:lpstr>Calibri Light</vt:lpstr>
      <vt:lpstr>Calibri</vt:lpstr>
      <vt:lpstr>Algerian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Jean</cp:lastModifiedBy>
  <cp:revision>368</cp:revision>
  <dcterms:created xsi:type="dcterms:W3CDTF">2016-02-24T09:25:33Z</dcterms:created>
  <dcterms:modified xsi:type="dcterms:W3CDTF">2025-06-20T08:45:43Z</dcterms:modified>
</cp:coreProperties>
</file>