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9" r:id="rId3"/>
    <p:sldId id="256" r:id="rId4"/>
    <p:sldId id="257" r:id="rId5"/>
    <p:sldId id="260" r:id="rId6"/>
    <p:sldId id="262" r:id="rId7"/>
    <p:sldId id="263" r:id="rId8"/>
    <p:sldId id="261" r:id="rId9"/>
    <p:sldId id="264" r:id="rId10"/>
    <p:sldId id="265" r:id="rId11"/>
    <p:sldId id="266" r:id="rId12"/>
    <p:sldId id="268" r:id="rId13"/>
    <p:sldId id="269" r:id="rId14"/>
    <p:sldId id="271" r:id="rId15"/>
    <p:sldId id="272" r:id="rId16"/>
    <p:sldId id="270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167437-869F-F4BB-E848-780C450C34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26D0B85-A061-423D-F015-CD2ADD1883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56F17C-8B95-7396-0BAE-64E782548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16C4E0-85CB-EC97-3A8B-223B47B37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11D9DA-4F23-02E5-6393-B3412A97B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320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82162C-C9BE-F107-4B97-A4789DB10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AE7500-FA0F-26FA-70EC-7BBABA0C23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1EE813-608C-AFFD-C97C-795747986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928994-F4F3-60FE-BBAA-3AD2F6706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34D71C-70CC-6E15-5D5D-8C43C558A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270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F85BCF-4542-755D-956D-3CD606619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3F3C48-E7E6-0D05-7374-6CF4F6D11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6938BC-2B7F-E36C-EEAE-033264821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266CB6-9CB6-C82E-F1D8-CDD251448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4650DB-EA37-05A8-C1C0-2AA2EAF41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46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401A11-6E53-345B-4102-57741B2CD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4B243E8-2D2D-C12A-4551-B0D618087D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065C729-C7CB-0F97-1512-365B56C949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B50EE8C-8153-7BE8-67AA-66397662F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3A0DE0-A04F-86F6-3B1E-19DFEA672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C8429A3-9E3F-A605-EF6F-512AF5D46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53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B9301C-4212-B9CA-91E6-4BE973E7D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BAFE28-4CB9-B532-5836-15B8C7E01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2002624-5529-849F-1A08-574C207EAC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BBED4E0-DB82-6217-2B74-70E5F1D278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0DE00E6-3B9C-5B99-8304-FA02ED4353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B33EFC0-58E1-7AD3-5644-4DBA866C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E9B6E52-0F23-0E50-3C89-2F316681B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93FD1FD-24CC-0CE4-B8BA-84301F632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022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1ACF91-2E93-2683-F572-930FA2F10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E22BA90-8B64-D2DD-AFDE-8327FF780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5500376-EBB4-E8CA-EA0B-C42D223DA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6ED37B4-F5FD-E86C-DA5D-FEE866E2C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904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C0E95BE-96BF-8C60-4FB5-ECED70459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929ED2C-4745-02F2-D52D-B8069E614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D49CA13-CCCD-6F85-420D-45C617AED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306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C639FC-1E97-1BD5-6C84-39E26BC1C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242FBF-D5C5-B04B-CAD6-AD5ACC7D19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347BB7B-F700-A0DF-AAB3-1F092E8C1B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DEBE2C-DAF3-35B5-EF75-ABD46BD81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6539D1-605C-D2ED-6CA6-261F13BB6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B93FD18-A815-7A69-3287-541C42F3A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1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A51727-D8E7-2756-5585-75DE4501B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A89188E-853B-CB04-DBB4-A8B67FA8A3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D2E6957-5AD8-5C15-B79F-13ACE88825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25FCCA-A0FD-97F5-3656-14E8BA2C4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DDD1EDC-074A-BFD1-530E-F963B9AAF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6C299C-931D-1719-69EB-34E16A7CC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95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85EB0D-0442-7BB9-82DB-7767A1EC2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38AB9EB-B939-A0A8-07B2-0FB8B04B57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AB9257-3E24-37C2-2BE2-7DC1D131F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8B90DF-9310-8428-1E44-408BF51D1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D7B38B-8450-F50E-E98C-A4F67EB7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47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29C1B67-3DCE-A60F-4695-6917494F40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4392D25-C295-6328-E39C-A8CBDFC754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125953-827C-B8D7-C542-E8BB102E6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CC1539-FD24-E9EB-BB9B-4542F5436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DF5D31-5ECC-EA97-6A7F-C77C31FE2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663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927F9EF-80AE-458A-6B10-2A0344370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FB72FC-FEC3-3D34-7EA8-47C91C14E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221592-F366-A13A-6E9A-FF42BC2D18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BF67E-1FE1-4D78-B168-A02FCFF5112D}" type="datetimeFigureOut">
              <a:rPr lang="fr-FR" smtClean="0"/>
              <a:t>16/06/2025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5EEFC3-BA3F-FEF3-2AC8-43C7732016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D1595E-FFB1-463C-5BB2-53D53220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A1FFF-9075-4151-B101-D8CCA1198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72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0DAF579-91BA-24DE-2642-16E6AD28D1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0021" y="1078312"/>
            <a:ext cx="8072410" cy="54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E214425-DEDD-226E-178E-6FB33CA67C29}"/>
              </a:ext>
            </a:extLst>
          </p:cNvPr>
          <p:cNvSpPr/>
          <p:nvPr/>
        </p:nvSpPr>
        <p:spPr>
          <a:xfrm>
            <a:off x="588936" y="154982"/>
            <a:ext cx="110037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LUPIAC (Gers) berceau de d’Artagnan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927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  <p:sndAc>
          <p:stSnd loop="1">
            <p:snd r:embed="rId2" name="Richard Clayderman - Eléana (Official Video).wav"/>
          </p:stSnd>
        </p:sndAc>
      </p:transition>
    </mc:Choice>
    <mc:Fallback>
      <p:transition spd="slow" advClick="0" advTm="8000">
        <p:fade/>
        <p:sndAc>
          <p:stSnd loop="1">
            <p:snd r:embed="rId2" name="Richard Clayderman - Eléana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C63172-FA1C-346E-26BF-AB44EF5BD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886" y="656255"/>
            <a:ext cx="6208733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782F82-3550-21EB-7BC7-CDAAF49EFD14}"/>
              </a:ext>
            </a:extLst>
          </p:cNvPr>
          <p:cNvSpPr txBox="1"/>
          <p:nvPr/>
        </p:nvSpPr>
        <p:spPr>
          <a:xfrm>
            <a:off x="8262811" y="5161379"/>
            <a:ext cx="4045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Office de Tourisme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E6C9EA3-8CFA-94AD-EA73-AC7C5F58B023}"/>
              </a:ext>
            </a:extLst>
          </p:cNvPr>
          <p:cNvSpPr txBox="1"/>
          <p:nvPr/>
        </p:nvSpPr>
        <p:spPr>
          <a:xfrm>
            <a:off x="7609668" y="656255"/>
            <a:ext cx="404505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Situé à l’ouest du GERS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Cité de caractère du Pays d’Auch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Village préféré des Français 2025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Musée d’Artagnan et, visite de la localité</a:t>
            </a:r>
          </a:p>
        </p:txBody>
      </p:sp>
    </p:spTree>
    <p:extLst>
      <p:ext uri="{BB962C8B-B14F-4D97-AF65-F5344CB8AC3E}">
        <p14:creationId xmlns:p14="http://schemas.microsoft.com/office/powerpoint/2010/main" val="18734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434D351-37B9-23DD-A6AC-112BE297FD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546" y="279000"/>
            <a:ext cx="8400000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7E31F57-1F28-A62B-5308-21ACE4110B90}"/>
              </a:ext>
            </a:extLst>
          </p:cNvPr>
          <p:cNvSpPr txBox="1"/>
          <p:nvPr/>
        </p:nvSpPr>
        <p:spPr>
          <a:xfrm>
            <a:off x="9612049" y="3429000"/>
            <a:ext cx="20922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Musée D'Artagnan</a:t>
            </a:r>
          </a:p>
        </p:txBody>
      </p:sp>
    </p:spTree>
    <p:extLst>
      <p:ext uri="{BB962C8B-B14F-4D97-AF65-F5344CB8AC3E}">
        <p14:creationId xmlns:p14="http://schemas.microsoft.com/office/powerpoint/2010/main" val="381270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28B658-38C6-0C8B-5BAE-64B201A4C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800" y="369000"/>
            <a:ext cx="108324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1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2EE565-8CA9-FFDD-B601-1D21A88D8E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5363" y="279000"/>
            <a:ext cx="941781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FAA7D5-8C88-F06D-CD93-7B21E6A51AA3}"/>
              </a:ext>
            </a:extLst>
          </p:cNvPr>
          <p:cNvSpPr txBox="1"/>
          <p:nvPr/>
        </p:nvSpPr>
        <p:spPr>
          <a:xfrm>
            <a:off x="499367" y="3034448"/>
            <a:ext cx="20767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circuit du Musée D'Artagnan</a:t>
            </a:r>
          </a:p>
        </p:txBody>
      </p:sp>
    </p:spTree>
    <p:extLst>
      <p:ext uri="{BB962C8B-B14F-4D97-AF65-F5344CB8AC3E}">
        <p14:creationId xmlns:p14="http://schemas.microsoft.com/office/powerpoint/2010/main" val="179210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E4CEF8-A9F1-F2A9-331E-AC94834DCB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558" y="348038"/>
            <a:ext cx="5650686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375E405-F957-D20E-6CF0-7531637DB5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0442" y="2729962"/>
            <a:ext cx="567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111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920502-F027-2C44-AF63-FE2BA45EB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047750"/>
            <a:ext cx="9753600" cy="47625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DEA1FC-210D-099D-D464-DA1DD82DF2F9}"/>
              </a:ext>
            </a:extLst>
          </p:cNvPr>
          <p:cNvSpPr txBox="1"/>
          <p:nvPr/>
        </p:nvSpPr>
        <p:spPr>
          <a:xfrm>
            <a:off x="4324027" y="5889356"/>
            <a:ext cx="3998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Musée D'Artagnan</a:t>
            </a:r>
          </a:p>
        </p:txBody>
      </p:sp>
    </p:spTree>
    <p:extLst>
      <p:ext uri="{BB962C8B-B14F-4D97-AF65-F5344CB8AC3E}">
        <p14:creationId xmlns:p14="http://schemas.microsoft.com/office/powerpoint/2010/main" val="150034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5E848D-0968-48AA-75ED-15D07FDEF2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08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72B5B6-1728-03C1-8C5C-14967E0B27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169" y="369000"/>
            <a:ext cx="9180000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CFAB24-4B41-3BF6-0C9D-E6F9C4E1BC51}"/>
              </a:ext>
            </a:extLst>
          </p:cNvPr>
          <p:cNvSpPr txBox="1"/>
          <p:nvPr/>
        </p:nvSpPr>
        <p:spPr>
          <a:xfrm>
            <a:off x="9817278" y="2964656"/>
            <a:ext cx="23747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/>
              <a:t>LUPIAC</a:t>
            </a:r>
          </a:p>
          <a:p>
            <a:endParaRPr lang="fr-FR" sz="2400" b="1" i="1" dirty="0"/>
          </a:p>
          <a:p>
            <a:r>
              <a:rPr lang="fr-FR" sz="2400" b="1" i="1" dirty="0"/>
              <a:t> statue équestre de D’Artagnan en centre du villa</a:t>
            </a:r>
            <a:r>
              <a:rPr lang="fr-FR" b="1" i="1" dirty="0"/>
              <a:t>ge</a:t>
            </a:r>
          </a:p>
        </p:txBody>
      </p:sp>
    </p:spTree>
    <p:extLst>
      <p:ext uri="{BB962C8B-B14F-4D97-AF65-F5344CB8AC3E}">
        <p14:creationId xmlns:p14="http://schemas.microsoft.com/office/powerpoint/2010/main" val="119055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677F61-FBE3-1BDB-D11B-FE4CDE5284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966" y="309967"/>
            <a:ext cx="6400000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BCF30E-9E0B-0435-4376-CB01E450B60B}"/>
              </a:ext>
            </a:extLst>
          </p:cNvPr>
          <p:cNvSpPr txBox="1"/>
          <p:nvPr/>
        </p:nvSpPr>
        <p:spPr>
          <a:xfrm>
            <a:off x="2591499" y="4332534"/>
            <a:ext cx="39245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LUPIAC  berceau de D'Artagnan dans le Gers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7833FD2-6171-7503-61CE-FFF2660781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6096" y="2948033"/>
            <a:ext cx="5365938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4519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B83A5D-BDAE-87D3-C7CA-6567586054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51" y="381109"/>
            <a:ext cx="11445496" cy="594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2C4C6C-22B3-A16F-3591-699059EAA15A}"/>
              </a:ext>
            </a:extLst>
          </p:cNvPr>
          <p:cNvSpPr txBox="1"/>
          <p:nvPr/>
        </p:nvSpPr>
        <p:spPr>
          <a:xfrm>
            <a:off x="3661216" y="6321109"/>
            <a:ext cx="6710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LUPIAC  chevet église et statue équestre</a:t>
            </a:r>
          </a:p>
        </p:txBody>
      </p:sp>
    </p:spTree>
    <p:extLst>
      <p:ext uri="{BB962C8B-B14F-4D97-AF65-F5344CB8AC3E}">
        <p14:creationId xmlns:p14="http://schemas.microsoft.com/office/powerpoint/2010/main" val="381594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04BFAB-C483-7591-A6AE-C4F5C25732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333" y="279000"/>
            <a:ext cx="4202046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070C8A9-1738-2517-FCA8-ACA23F0002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9435" y="1482954"/>
            <a:ext cx="5667232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5830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BC882FD-4908-E21E-AC17-D143477C68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8345" y="388463"/>
            <a:ext cx="5286698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9750C06-BE0A-D512-7E15-1513ED798B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957" y="2753537"/>
            <a:ext cx="5039999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CDE7C10-6815-A5A1-0649-2A88DA1B486B}"/>
              </a:ext>
            </a:extLst>
          </p:cNvPr>
          <p:cNvSpPr txBox="1"/>
          <p:nvPr/>
        </p:nvSpPr>
        <p:spPr>
          <a:xfrm>
            <a:off x="6096000" y="4487203"/>
            <a:ext cx="4680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/>
              <a:t>LUPIAC centre ville </a:t>
            </a:r>
          </a:p>
          <a:p>
            <a:endParaRPr lang="fr-FR" sz="2400" b="1" i="1" dirty="0"/>
          </a:p>
          <a:p>
            <a:r>
              <a:rPr lang="fr-FR" sz="2400" b="1" i="1" dirty="0"/>
              <a:t>   et entrée du musée d’Artagnan</a:t>
            </a:r>
          </a:p>
        </p:txBody>
      </p:sp>
    </p:spTree>
    <p:extLst>
      <p:ext uri="{BB962C8B-B14F-4D97-AF65-F5344CB8AC3E}">
        <p14:creationId xmlns:p14="http://schemas.microsoft.com/office/powerpoint/2010/main" val="200714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FD4E7D-2250-7C70-49C9-EB994E8637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5767" y="279000"/>
            <a:ext cx="472353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8E17E0-A59F-F233-304A-FA2BB6CD5B91}"/>
              </a:ext>
            </a:extLst>
          </p:cNvPr>
          <p:cNvSpPr txBox="1"/>
          <p:nvPr/>
        </p:nvSpPr>
        <p:spPr>
          <a:xfrm>
            <a:off x="478031" y="2965863"/>
            <a:ext cx="53210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Chapelle Notre-Dame des anciens Hospices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actuellement Office de Tourisme</a:t>
            </a:r>
          </a:p>
        </p:txBody>
      </p:sp>
    </p:spTree>
    <p:extLst>
      <p:ext uri="{BB962C8B-B14F-4D97-AF65-F5344CB8AC3E}">
        <p14:creationId xmlns:p14="http://schemas.microsoft.com/office/powerpoint/2010/main" val="5613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E4BF37-FF6D-BED6-4186-7E68D579A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152" y="279000"/>
            <a:ext cx="83721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A9CA3B-C9B3-1F4F-79B5-732EEF260EDC}"/>
              </a:ext>
            </a:extLst>
          </p:cNvPr>
          <p:cNvSpPr txBox="1"/>
          <p:nvPr/>
        </p:nvSpPr>
        <p:spPr>
          <a:xfrm>
            <a:off x="9201252" y="3946754"/>
            <a:ext cx="2541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LUPIAC   église</a:t>
            </a:r>
          </a:p>
        </p:txBody>
      </p:sp>
    </p:spTree>
    <p:extLst>
      <p:ext uri="{BB962C8B-B14F-4D97-AF65-F5344CB8AC3E}">
        <p14:creationId xmlns:p14="http://schemas.microsoft.com/office/powerpoint/2010/main" val="3491968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CFEA56-3D4D-E67E-8686-9FE776C1F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60C5F0-65DD-07FE-6860-3130D3DE6EDA}"/>
              </a:ext>
            </a:extLst>
          </p:cNvPr>
          <p:cNvSpPr txBox="1"/>
          <p:nvPr/>
        </p:nvSpPr>
        <p:spPr>
          <a:xfrm>
            <a:off x="10363414" y="3776273"/>
            <a:ext cx="2268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LUPIAC    château de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Castelmore</a:t>
            </a:r>
          </a:p>
        </p:txBody>
      </p:sp>
    </p:spTree>
    <p:extLst>
      <p:ext uri="{BB962C8B-B14F-4D97-AF65-F5344CB8AC3E}">
        <p14:creationId xmlns:p14="http://schemas.microsoft.com/office/powerpoint/2010/main" val="264718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B8D1538-6469-143D-05E4-1A594064A725}"/>
              </a:ext>
            </a:extLst>
          </p:cNvPr>
          <p:cNvSpPr txBox="1"/>
          <p:nvPr/>
        </p:nvSpPr>
        <p:spPr>
          <a:xfrm>
            <a:off x="2011680" y="1315210"/>
            <a:ext cx="85953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                   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Lorient Vous A Présenté La Commune De Lupiac –Gers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6118C10-96B4-4807-F908-DF646480FF46}"/>
              </a:ext>
            </a:extLst>
          </p:cNvPr>
          <p:cNvSpPr txBox="1"/>
          <p:nvPr/>
        </p:nvSpPr>
        <p:spPr>
          <a:xfrm>
            <a:off x="3971108" y="4107562"/>
            <a:ext cx="8869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C5B3985-B18D-C736-954A-C1ADEF3552C2}"/>
              </a:ext>
            </a:extLst>
          </p:cNvPr>
          <p:cNvSpPr txBox="1"/>
          <p:nvPr/>
        </p:nvSpPr>
        <p:spPr>
          <a:xfrm>
            <a:off x="5643154" y="5072850"/>
            <a:ext cx="4611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1B36DF8-028C-99B8-EF63-3441D5DCB090}"/>
              </a:ext>
            </a:extLst>
          </p:cNvPr>
          <p:cNvSpPr txBox="1"/>
          <p:nvPr/>
        </p:nvSpPr>
        <p:spPr>
          <a:xfrm>
            <a:off x="4232366" y="3142273"/>
            <a:ext cx="5682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Berceau De D’Artagnan</a:t>
            </a:r>
          </a:p>
        </p:txBody>
      </p:sp>
    </p:spTree>
    <p:extLst>
      <p:ext uri="{BB962C8B-B14F-4D97-AF65-F5344CB8AC3E}">
        <p14:creationId xmlns:p14="http://schemas.microsoft.com/office/powerpoint/2010/main" val="300414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128</Words>
  <Application>Microsoft Office PowerPoint</Application>
  <PresentationFormat>Grand écran</PresentationFormat>
  <Paragraphs>33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10</cp:revision>
  <dcterms:created xsi:type="dcterms:W3CDTF">2025-06-15T14:14:53Z</dcterms:created>
  <dcterms:modified xsi:type="dcterms:W3CDTF">2025-06-16T04:51:55Z</dcterms:modified>
</cp:coreProperties>
</file>