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84" r:id="rId3"/>
    <p:sldId id="262" r:id="rId4"/>
    <p:sldId id="256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2" r:id="rId17"/>
    <p:sldId id="270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90" autoAdjust="0"/>
    <p:restoredTop sz="94660"/>
  </p:normalViewPr>
  <p:slideViewPr>
    <p:cSldViewPr snapToGrid="0">
      <p:cViewPr varScale="1">
        <p:scale>
          <a:sx n="81" d="100"/>
          <a:sy n="81" d="100"/>
        </p:scale>
        <p:origin x="654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plein air, Paysage naturel, végétation&#10;&#10;Le contenu généré par l’IA peut être incorrect.">
            <a:extLst>
              <a:ext uri="{FF2B5EF4-FFF2-40B4-BE49-F238E27FC236}">
                <a16:creationId xmlns:a16="http://schemas.microsoft.com/office/drawing/2014/main" id="{10552C24-B810-BA43-DBB0-3FC8B2328B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5927" y="369000"/>
            <a:ext cx="8160000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168D852-2BBD-D203-E10F-02072712FB8A}"/>
              </a:ext>
            </a:extLst>
          </p:cNvPr>
          <p:cNvSpPr txBox="1"/>
          <p:nvPr/>
        </p:nvSpPr>
        <p:spPr>
          <a:xfrm>
            <a:off x="300841" y="2799607"/>
            <a:ext cx="31350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	Vue sur l'un des ponts du jardin Ritsurin, ville de Takamatsu, préfecture de Kagawa, Japon.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EC704442-41D1-91C2-35A5-1869EC6F4022}"/>
              </a:ext>
            </a:extLst>
          </p:cNvPr>
          <p:cNvSpPr txBox="1"/>
          <p:nvPr/>
        </p:nvSpPr>
        <p:spPr>
          <a:xfrm>
            <a:off x="5275809" y="1072068"/>
            <a:ext cx="6320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Parc De Takamatsu- Japon</a:t>
            </a: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  <p:sndAc>
          <p:stSnd loop="1">
            <p:snd r:embed="rId2" name="さくら(Sakura)　25絃箏 (25 strings koto).wav"/>
          </p:stSnd>
        </p:sndAc>
      </p:transition>
    </mc:Choice>
    <mc:Fallback xmlns="">
      <p:transition spd="slow" advClick="0" advTm="9000">
        <p:fade/>
        <p:sndAc>
          <p:stSnd loop="1">
            <p:snd r:embed="rId4" name="さくら(Sakura)　25絃箏 (25 strings kot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voyage&#10;&#10;Le contenu généré par l’IA peut être incorrect.">
            <a:extLst>
              <a:ext uri="{FF2B5EF4-FFF2-40B4-BE49-F238E27FC236}">
                <a16:creationId xmlns:a16="http://schemas.microsoft.com/office/drawing/2014/main" id="{1FEB8ECF-0B1D-3113-25EB-9FAAE832F1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828" y="1695264"/>
            <a:ext cx="5674256" cy="32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7C0A8A-B89F-83F8-A3B2-FF3D4F7D4B93}"/>
              </a:ext>
            </a:extLst>
          </p:cNvPr>
          <p:cNvSpPr txBox="1"/>
          <p:nvPr/>
        </p:nvSpPr>
        <p:spPr>
          <a:xfrm>
            <a:off x="6759388" y="2014931"/>
            <a:ext cx="54326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</a:t>
            </a:r>
            <a:r>
              <a:rPr lang="fr-FR" sz="2400" b="1" dirty="0" err="1">
                <a:solidFill>
                  <a:schemeClr val="bg1"/>
                </a:solidFill>
              </a:rPr>
              <a:t>Ritsurin-kōen</a:t>
            </a:r>
            <a:r>
              <a:rPr lang="fr-FR" sz="2400" b="1" dirty="0">
                <a:solidFill>
                  <a:schemeClr val="bg1"/>
                </a:solidFill>
              </a:rPr>
              <a:t> (</a:t>
            </a:r>
            <a:r>
              <a:rPr lang="ja-JP" altLang="fr-FR" sz="2400" b="1" dirty="0">
                <a:solidFill>
                  <a:schemeClr val="bg1"/>
                </a:solidFill>
              </a:rPr>
              <a:t>栗林公園</a:t>
            </a:r>
            <a:r>
              <a:rPr lang="fr-FR" altLang="ja-JP" sz="2400" b="1" dirty="0">
                <a:solidFill>
                  <a:schemeClr val="bg1"/>
                </a:solidFill>
              </a:rPr>
              <a:t>?, </a:t>
            </a:r>
            <a:r>
              <a:rPr lang="fr-FR" sz="2400" b="1" dirty="0">
                <a:solidFill>
                  <a:schemeClr val="bg1"/>
                </a:solidFill>
              </a:rPr>
              <a:t>jardin de </a:t>
            </a:r>
            <a:r>
              <a:rPr lang="fr-FR" sz="2400" b="1" dirty="0" err="1">
                <a:solidFill>
                  <a:schemeClr val="bg1"/>
                </a:solidFill>
              </a:rPr>
              <a:t>Ritsurin</a:t>
            </a:r>
            <a:r>
              <a:rPr lang="fr-FR" sz="2400" b="1" dirty="0">
                <a:solidFill>
                  <a:schemeClr val="bg1"/>
                </a:solidFill>
              </a:rPr>
              <a:t>) est un jardin historique situé dans la ville de Takamatsu dont l'origine remonte au début du XVIIe siècle. C'est l'un des plus beaux jardins du Japon</a:t>
            </a: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arbre, plein air, plante, eau&#10;&#10;Le contenu généré par l’IA peut être incorrect.">
            <a:extLst>
              <a:ext uri="{FF2B5EF4-FFF2-40B4-BE49-F238E27FC236}">
                <a16:creationId xmlns:a16="http://schemas.microsoft.com/office/drawing/2014/main" id="{A8F5A239-52BA-2A53-448A-15651BA892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560" y="319645"/>
            <a:ext cx="6308955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1651717-6A77-5278-3670-AE08EC3D1B20}"/>
              </a:ext>
            </a:extLst>
          </p:cNvPr>
          <p:cNvSpPr txBox="1"/>
          <p:nvPr/>
        </p:nvSpPr>
        <p:spPr>
          <a:xfrm>
            <a:off x="411560" y="3307645"/>
            <a:ext cx="70105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inoubliables de cerisier en fleurs à Takamatsu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10" name="Image 9" descr="Une image contenant plein air, arbre, eau, bâtiment&#10;&#10;Le contenu généré par l’IA peut être incorrect.">
            <a:extLst>
              <a:ext uri="{FF2B5EF4-FFF2-40B4-BE49-F238E27FC236}">
                <a16:creationId xmlns:a16="http://schemas.microsoft.com/office/drawing/2014/main" id="{D16730AE-F083-7C63-CBD6-9CB0541501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8440" y="3632778"/>
            <a:ext cx="448200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39FCDD7F-623B-1248-0920-2B8B59A00D09}"/>
              </a:ext>
            </a:extLst>
          </p:cNvPr>
          <p:cNvSpPr txBox="1"/>
          <p:nvPr/>
        </p:nvSpPr>
        <p:spPr>
          <a:xfrm>
            <a:off x="7121236" y="2801781"/>
            <a:ext cx="50905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L’impressionnant jardin Ritsurin de Takamatsu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arbre, ciel, plante&#10;&#10;Le contenu généré par l’IA peut être incorrect.">
            <a:extLst>
              <a:ext uri="{FF2B5EF4-FFF2-40B4-BE49-F238E27FC236}">
                <a16:creationId xmlns:a16="http://schemas.microsoft.com/office/drawing/2014/main" id="{928434F3-8920-549C-418E-414E17A53C7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9947" y="3549343"/>
            <a:ext cx="5485267" cy="2952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 8" descr="Une image contenant arbre, plein air, sol, plante&#10;&#10;Le contenu généré par l’IA peut être incorrect.">
            <a:extLst>
              <a:ext uri="{FF2B5EF4-FFF2-40B4-BE49-F238E27FC236}">
                <a16:creationId xmlns:a16="http://schemas.microsoft.com/office/drawing/2014/main" id="{5B598308-FABF-8554-A4E7-B63BA2DFB5B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6890" y="330510"/>
            <a:ext cx="4484801" cy="2988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088D93D8-4831-201F-F1C0-6D276879352D}"/>
              </a:ext>
            </a:extLst>
          </p:cNvPr>
          <p:cNvSpPr txBox="1"/>
          <p:nvPr/>
        </p:nvSpPr>
        <p:spPr>
          <a:xfrm>
            <a:off x="1915886" y="2351782"/>
            <a:ext cx="52924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jardin-ritsurin-takamatsu-280 à Suivre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koï, poisson, Aileron&#10;&#10;Le contenu généré par l’IA peut être incorrect.">
            <a:extLst>
              <a:ext uri="{FF2B5EF4-FFF2-40B4-BE49-F238E27FC236}">
                <a16:creationId xmlns:a16="http://schemas.microsoft.com/office/drawing/2014/main" id="{F5A55649-6A62-4B7A-4950-8C910B1157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921" y="866736"/>
            <a:ext cx="4428000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 descr="Une image contenant plein air, plante, conifère, arbre&#10;&#10;Le contenu généré par l’IA peut être incorrect.">
            <a:extLst>
              <a:ext uri="{FF2B5EF4-FFF2-40B4-BE49-F238E27FC236}">
                <a16:creationId xmlns:a16="http://schemas.microsoft.com/office/drawing/2014/main" id="{90370F04-75E4-7784-9FD5-3354012A80E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9082" y="3179618"/>
            <a:ext cx="4428000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lac, eau&#10;&#10;Le contenu généré par l’IA peut être incorrect.">
            <a:extLst>
              <a:ext uri="{FF2B5EF4-FFF2-40B4-BE49-F238E27FC236}">
                <a16:creationId xmlns:a16="http://schemas.microsoft.com/office/drawing/2014/main" id="{324DAE8B-1285-0CE0-D482-5F6EBEEFE7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464" y="3036324"/>
            <a:ext cx="4484797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arbre, plante, meubles, plein air&#10;&#10;Le contenu généré par l’IA peut être incorrect.">
            <a:extLst>
              <a:ext uri="{FF2B5EF4-FFF2-40B4-BE49-F238E27FC236}">
                <a16:creationId xmlns:a16="http://schemas.microsoft.com/office/drawing/2014/main" id="{CAA90A47-C94F-1AAB-79D4-DA53BC1E4A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3246" y="818327"/>
            <a:ext cx="4482000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herbe, eau&#10;&#10;Le contenu généré par l’IA peut être incorrect.">
            <a:extLst>
              <a:ext uri="{FF2B5EF4-FFF2-40B4-BE49-F238E27FC236}">
                <a16:creationId xmlns:a16="http://schemas.microsoft.com/office/drawing/2014/main" id="{D0C59C1E-41E7-4248-1FDB-37D6CE0093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92135" y="830201"/>
            <a:ext cx="4788969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arbre, ciel, nuage&#10;&#10;Le contenu généré par l’IA peut être incorrect.">
            <a:extLst>
              <a:ext uri="{FF2B5EF4-FFF2-40B4-BE49-F238E27FC236}">
                <a16:creationId xmlns:a16="http://schemas.microsoft.com/office/drawing/2014/main" id="{BC5D5E1C-57BD-2684-5857-EF500F8BAA9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3865" y="3074639"/>
            <a:ext cx="4536000" cy="3024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plante&#10;&#10;Le contenu généré par l’IA peut être incorrect.">
            <a:extLst>
              <a:ext uri="{FF2B5EF4-FFF2-40B4-BE49-F238E27FC236}">
                <a16:creationId xmlns:a16="http://schemas.microsoft.com/office/drawing/2014/main" id="{8DFCF9B9-0351-503B-C0EE-27B120BE7B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91854" y="3252767"/>
            <a:ext cx="4650777" cy="291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ante, plein air, arbre, nuage&#10;&#10;Le contenu généré par l’IA peut être incorrect.">
            <a:extLst>
              <a:ext uri="{FF2B5EF4-FFF2-40B4-BE49-F238E27FC236}">
                <a16:creationId xmlns:a16="http://schemas.microsoft.com/office/drawing/2014/main" id="{FE7EF760-98AA-33D9-DC19-52D578149AE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8130" y="661274"/>
            <a:ext cx="4430768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Véhicule terrestre, plante&#10;&#10;Le contenu généré par l’IA peut être incorrect.">
            <a:extLst>
              <a:ext uri="{FF2B5EF4-FFF2-40B4-BE49-F238E27FC236}">
                <a16:creationId xmlns:a16="http://schemas.microsoft.com/office/drawing/2014/main" id="{D4E8021F-AE9A-A3D6-7732-0CF390F1D3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295" y="940598"/>
            <a:ext cx="448200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herbe, plante, arbre&#10;&#10;Le contenu généré par l’IA peut être incorrect.">
            <a:extLst>
              <a:ext uri="{FF2B5EF4-FFF2-40B4-BE49-F238E27FC236}">
                <a16:creationId xmlns:a16="http://schemas.microsoft.com/office/drawing/2014/main" id="{8FCFC875-ED81-08DD-C8F4-DEB2729C4E1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0706" y="3066281"/>
            <a:ext cx="4428000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eau, ciel&#10;&#10;Le contenu généré par l’IA peut être incorrect.">
            <a:extLst>
              <a:ext uri="{FF2B5EF4-FFF2-40B4-BE49-F238E27FC236}">
                <a16:creationId xmlns:a16="http://schemas.microsoft.com/office/drawing/2014/main" id="{4810E4CB-5AFA-6E4B-0573-4F589F6408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53597" y="3333142"/>
            <a:ext cx="4758764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eau, ciel, banque&#10;&#10;Le contenu généré par l’IA peut être incorrect.">
            <a:extLst>
              <a:ext uri="{FF2B5EF4-FFF2-40B4-BE49-F238E27FC236}">
                <a16:creationId xmlns:a16="http://schemas.microsoft.com/office/drawing/2014/main" id="{A9F00A55-3EAF-7B7E-6EAC-7A9D15A50F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9589" y="606880"/>
            <a:ext cx="4538814" cy="302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plante&#10;&#10;Le contenu généré par l’IA peut être incorrect.">
            <a:extLst>
              <a:ext uri="{FF2B5EF4-FFF2-40B4-BE49-F238E27FC236}">
                <a16:creationId xmlns:a16="http://schemas.microsoft.com/office/drawing/2014/main" id="{53DCBA16-BF01-1340-8701-DBD7D113AF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4327" y="735199"/>
            <a:ext cx="4428000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plante, arbre, eau&#10;&#10;Le contenu généré par l’IA peut être incorrect.">
            <a:extLst>
              <a:ext uri="{FF2B5EF4-FFF2-40B4-BE49-F238E27FC236}">
                <a16:creationId xmlns:a16="http://schemas.microsoft.com/office/drawing/2014/main" id="{AB2021BC-B90E-F96F-A592-9DAB64D8F7D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9675" y="3101907"/>
            <a:ext cx="448200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ciel&#10;&#10;Le contenu généré par l’IA peut être incorrect.">
            <a:extLst>
              <a:ext uri="{FF2B5EF4-FFF2-40B4-BE49-F238E27FC236}">
                <a16:creationId xmlns:a16="http://schemas.microsoft.com/office/drawing/2014/main" id="{355A44A9-FFFF-F753-8E36-242A398DFF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8562" y="3115788"/>
            <a:ext cx="4428000" cy="295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eau, personnes&#10;&#10;Le contenu généré par l’IA peut être incorrect.">
            <a:extLst>
              <a:ext uri="{FF2B5EF4-FFF2-40B4-BE49-F238E27FC236}">
                <a16:creationId xmlns:a16="http://schemas.microsoft.com/office/drawing/2014/main" id="{BD5E9C6F-3058-BB04-047A-64E406B4B33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9336" y="681347"/>
            <a:ext cx="4482000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herbe&#10;&#10;Le contenu généré par l’IA peut être incorrect.">
            <a:extLst>
              <a:ext uri="{FF2B5EF4-FFF2-40B4-BE49-F238E27FC236}">
                <a16:creationId xmlns:a16="http://schemas.microsoft.com/office/drawing/2014/main" id="{2048D9DB-C9F3-711C-D730-21B117EC5B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7454" y="331437"/>
            <a:ext cx="4428000" cy="295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arbre, plein air, eau, plante&#10;&#10;Le contenu généré par l’IA peut être incorrect.">
            <a:extLst>
              <a:ext uri="{FF2B5EF4-FFF2-40B4-BE49-F238E27FC236}">
                <a16:creationId xmlns:a16="http://schemas.microsoft.com/office/drawing/2014/main" id="{6C7A4E8B-5D24-452E-B7CB-C6F179EEA54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5090" y="3574564"/>
            <a:ext cx="7872000" cy="295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plante&#10;&#10;Le contenu généré par l’IA peut être incorrect.">
            <a:extLst>
              <a:ext uri="{FF2B5EF4-FFF2-40B4-BE49-F238E27FC236}">
                <a16:creationId xmlns:a16="http://schemas.microsoft.com/office/drawing/2014/main" id="{203B2CB4-E804-63FC-5C5D-FEA8B322BA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385" y="3289466"/>
            <a:ext cx="498000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arbre, plein air, herbe, fleurir&#10;&#10;Le contenu généré par l’IA peut être incorrect.">
            <a:extLst>
              <a:ext uri="{FF2B5EF4-FFF2-40B4-BE49-F238E27FC236}">
                <a16:creationId xmlns:a16="http://schemas.microsoft.com/office/drawing/2014/main" id="{BAEE7FDF-828C-4C91-05BA-CCBECF99E5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6617" y="570015"/>
            <a:ext cx="498000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Le contenu généré par l’IA peut être incorrect.">
            <a:extLst>
              <a:ext uri="{FF2B5EF4-FFF2-40B4-BE49-F238E27FC236}">
                <a16:creationId xmlns:a16="http://schemas.microsoft.com/office/drawing/2014/main" id="{B13E3A4D-5E70-BB26-FBD5-0724124650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5785" y="279000"/>
            <a:ext cx="460273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84EE92-CB1C-2064-7968-03FA382E38D5}"/>
              </a:ext>
            </a:extLst>
          </p:cNvPr>
          <p:cNvSpPr txBox="1"/>
          <p:nvPr/>
        </p:nvSpPr>
        <p:spPr>
          <a:xfrm>
            <a:off x="8336477" y="2422567"/>
            <a:ext cx="385552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En haut à gauche : le centre de Takamatsu, la rue Chūō dōri, le château de Takamatsu, le centre commercial Marugame-machi, le jardin Ritsurin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plante&#10;&#10;Le contenu généré par l’IA peut être incorrect.">
            <a:extLst>
              <a:ext uri="{FF2B5EF4-FFF2-40B4-BE49-F238E27FC236}">
                <a16:creationId xmlns:a16="http://schemas.microsoft.com/office/drawing/2014/main" id="{E545802F-CDAA-E2FC-21CF-7C2D2131BA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hute, peinture&#10;&#10;Le contenu généré par l’IA peut être incorrect.">
            <a:extLst>
              <a:ext uri="{FF2B5EF4-FFF2-40B4-BE49-F238E27FC236}">
                <a16:creationId xmlns:a16="http://schemas.microsoft.com/office/drawing/2014/main" id="{1FCDED38-D2DF-5E0E-A5F0-942347DB54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876" y="3250870"/>
            <a:ext cx="5380783" cy="302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parapluie, lac&#10;&#10;Le contenu généré par l’IA peut être incorrect.">
            <a:extLst>
              <a:ext uri="{FF2B5EF4-FFF2-40B4-BE49-F238E27FC236}">
                <a16:creationId xmlns:a16="http://schemas.microsoft.com/office/drawing/2014/main" id="{8B2FC1CB-0CA9-3703-F391-B92CD278A1D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8395" y="595379"/>
            <a:ext cx="448200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rapluie, lac&#10;&#10;Le contenu généré par l’IA peut être incorrect.">
            <a:extLst>
              <a:ext uri="{FF2B5EF4-FFF2-40B4-BE49-F238E27FC236}">
                <a16:creationId xmlns:a16="http://schemas.microsoft.com/office/drawing/2014/main" id="{54531E5D-6EC1-D58A-A5C8-C6C13761AB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6482" y="586838"/>
            <a:ext cx="4536000" cy="302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plante, arbre, herbe&#10;&#10;Le contenu généré par l’IA peut être incorrect.">
            <a:extLst>
              <a:ext uri="{FF2B5EF4-FFF2-40B4-BE49-F238E27FC236}">
                <a16:creationId xmlns:a16="http://schemas.microsoft.com/office/drawing/2014/main" id="{EF5ADEDF-E7EA-21E9-1A43-0D2BEB28ED2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7026" y="3236107"/>
            <a:ext cx="4478516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ein air, arbre, palmier&#10;&#10;Le contenu généré par l’IA peut être incorrect.">
            <a:extLst>
              <a:ext uri="{FF2B5EF4-FFF2-40B4-BE49-F238E27FC236}">
                <a16:creationId xmlns:a16="http://schemas.microsoft.com/office/drawing/2014/main" id="{B4286CFD-FFEF-10DC-0066-75EA0F4A04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439" y="3176730"/>
            <a:ext cx="4478514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plante, eau, voyage&#10;&#10;Le contenu généré par l’IA peut être incorrect.">
            <a:extLst>
              <a:ext uri="{FF2B5EF4-FFF2-40B4-BE49-F238E27FC236}">
                <a16:creationId xmlns:a16="http://schemas.microsoft.com/office/drawing/2014/main" id="{C5C5D2CB-40BA-100B-BE08-C83ECD88BF1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8049" y="599788"/>
            <a:ext cx="4478519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Architecture chinoise&#10;&#10;Le contenu généré par l’IA peut être incorrect.">
            <a:extLst>
              <a:ext uri="{FF2B5EF4-FFF2-40B4-BE49-F238E27FC236}">
                <a16:creationId xmlns:a16="http://schemas.microsoft.com/office/drawing/2014/main" id="{C6B965E1-EC73-8C10-A187-2B6DCA2D1F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161" y="788720"/>
            <a:ext cx="448200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7F9651-04E2-4983-AC77-CD7B37D08A19}"/>
              </a:ext>
            </a:extLst>
          </p:cNvPr>
          <p:cNvSpPr txBox="1"/>
          <p:nvPr/>
        </p:nvSpPr>
        <p:spPr>
          <a:xfrm>
            <a:off x="795161" y="3860953"/>
            <a:ext cx="534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Chateau de Takamatsu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eau, embarcation, canoë&#10;&#10;Le contenu généré par l’IA peut être incorrect.">
            <a:extLst>
              <a:ext uri="{FF2B5EF4-FFF2-40B4-BE49-F238E27FC236}">
                <a16:creationId xmlns:a16="http://schemas.microsoft.com/office/drawing/2014/main" id="{8B1C7D8C-EF61-8F44-B943-D243CD156B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6234" y="3295402"/>
            <a:ext cx="4370605" cy="291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Le contenu généré par l’IA peut être incorrect.">
            <a:extLst>
              <a:ext uri="{FF2B5EF4-FFF2-40B4-BE49-F238E27FC236}">
                <a16:creationId xmlns:a16="http://schemas.microsoft.com/office/drawing/2014/main" id="{179A35C9-CC51-2E13-DACC-4A9A153DF1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4192" y="3153006"/>
            <a:ext cx="4478532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arbre, fleur&#10;&#10;Le contenu généré par l’IA peut être incorrect.">
            <a:extLst>
              <a:ext uri="{FF2B5EF4-FFF2-40B4-BE49-F238E27FC236}">
                <a16:creationId xmlns:a16="http://schemas.microsoft.com/office/drawing/2014/main" id="{6345E4D4-A094-B8E1-DC3F-D41AAC6C797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5330" y="825420"/>
            <a:ext cx="4532478" cy="302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Le contenu généré par l’IA peut être incorrect.">
            <a:extLst>
              <a:ext uri="{FF2B5EF4-FFF2-40B4-BE49-F238E27FC236}">
                <a16:creationId xmlns:a16="http://schemas.microsoft.com/office/drawing/2014/main" id="{EDCF3465-DB7C-C7CD-42B8-3CA9E56533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692" y="635413"/>
            <a:ext cx="4478519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fleurir, printemps, fleur de cerisier&#10;&#10;Le contenu généré par l’IA peut être incorrect.">
            <a:extLst>
              <a:ext uri="{FF2B5EF4-FFF2-40B4-BE49-F238E27FC236}">
                <a16:creationId xmlns:a16="http://schemas.microsoft.com/office/drawing/2014/main" id="{2473D055-7BCF-06A5-4CDA-1953893523F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5398" y="3246912"/>
            <a:ext cx="448200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eau, plein air, chapeau&#10;&#10;Le contenu généré par l’IA peut être incorrect.">
            <a:extLst>
              <a:ext uri="{FF2B5EF4-FFF2-40B4-BE49-F238E27FC236}">
                <a16:creationId xmlns:a16="http://schemas.microsoft.com/office/drawing/2014/main" id="{7E63F7BD-0E6C-5A25-053F-43CF55B774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0441" y="3093604"/>
            <a:ext cx="4532473" cy="302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Architecture chinoise, Architecture japonaise&#10;&#10;Le contenu généré par l’IA peut être incorrect.">
            <a:extLst>
              <a:ext uri="{FF2B5EF4-FFF2-40B4-BE49-F238E27FC236}">
                <a16:creationId xmlns:a16="http://schemas.microsoft.com/office/drawing/2014/main" id="{4C91783A-DDB0-EBDE-8984-BF464023C4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0968" y="730417"/>
            <a:ext cx="4478519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40EB5E58-B1C3-A023-2BB0-B88B5776C1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158" y="248400"/>
            <a:ext cx="2995925" cy="43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ciel, terrain&#10;&#10;Le contenu généré par l’IA peut être incorrect.">
            <a:extLst>
              <a:ext uri="{FF2B5EF4-FFF2-40B4-BE49-F238E27FC236}">
                <a16:creationId xmlns:a16="http://schemas.microsoft.com/office/drawing/2014/main" id="{370CD76D-A6F8-09D7-CB96-C687108721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080" y="248400"/>
            <a:ext cx="4435762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arbre, herbe, plante&#10;&#10;Le contenu généré par l’IA peut être incorrect.">
            <a:extLst>
              <a:ext uri="{FF2B5EF4-FFF2-40B4-BE49-F238E27FC236}">
                <a16:creationId xmlns:a16="http://schemas.microsoft.com/office/drawing/2014/main" id="{8907E19C-095A-23A7-661F-780BA690E61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6070" y="3621600"/>
            <a:ext cx="4489857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hitecture japonaise, Architecture chinoise&#10;&#10;Le contenu généré par l’IA peut être incorrect.">
            <a:extLst>
              <a:ext uri="{FF2B5EF4-FFF2-40B4-BE49-F238E27FC236}">
                <a16:creationId xmlns:a16="http://schemas.microsoft.com/office/drawing/2014/main" id="{562672E7-658E-A7AA-B46E-23934E1512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3487" y="3087585"/>
            <a:ext cx="4543951" cy="302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503C7220-CFE5-49E4-46A3-63AEF34EFD8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6445" y="724394"/>
            <a:ext cx="448986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nuage, herbe&#10;&#10;Le contenu généré par l’IA peut être incorrect.">
            <a:extLst>
              <a:ext uri="{FF2B5EF4-FFF2-40B4-BE49-F238E27FC236}">
                <a16:creationId xmlns:a16="http://schemas.microsoft.com/office/drawing/2014/main" id="{55CE8544-1109-A05C-3C7E-26AEC6F5EC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725" y="317666"/>
            <a:ext cx="4489857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05F83676-CC5F-6EB3-D740-531746B4340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5418" y="317666"/>
            <a:ext cx="4489857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herbe, ciel, plante&#10;&#10;Le contenu généré par l’IA peut être incorrect.">
            <a:extLst>
              <a:ext uri="{FF2B5EF4-FFF2-40B4-BE49-F238E27FC236}">
                <a16:creationId xmlns:a16="http://schemas.microsoft.com/office/drawing/2014/main" id="{9AD1971D-6915-B754-A1C8-AD6C2B21CF2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8118" y="3588334"/>
            <a:ext cx="4435763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arpe, plein air, koï&#10;&#10;Le contenu généré par l’IA peut être incorrect.">
            <a:extLst>
              <a:ext uri="{FF2B5EF4-FFF2-40B4-BE49-F238E27FC236}">
                <a16:creationId xmlns:a16="http://schemas.microsoft.com/office/drawing/2014/main" id="{B87A090B-E830-1920-F40B-DDEABD7FC3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468" y="3549368"/>
            <a:ext cx="4489859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plante, herbe, ciel&#10;&#10;Le contenu généré par l’IA peut être incorrect.">
            <a:extLst>
              <a:ext uri="{FF2B5EF4-FFF2-40B4-BE49-F238E27FC236}">
                <a16:creationId xmlns:a16="http://schemas.microsoft.com/office/drawing/2014/main" id="{2B2D9777-E3DF-03F1-BA5D-3F6130F0F0A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7770" y="3567368"/>
            <a:ext cx="4435762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chute, feuillu, automne&#10;&#10;Le contenu généré par l’IA peut être incorrect.">
            <a:extLst>
              <a:ext uri="{FF2B5EF4-FFF2-40B4-BE49-F238E27FC236}">
                <a16:creationId xmlns:a16="http://schemas.microsoft.com/office/drawing/2014/main" id="{892643B9-0CF5-FD78-3830-9F15C6B6685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5000" y="320632"/>
            <a:ext cx="448200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eau&#10;&#10;Le contenu généré par l’IA peut être incorrect.">
            <a:extLst>
              <a:ext uri="{FF2B5EF4-FFF2-40B4-BE49-F238E27FC236}">
                <a16:creationId xmlns:a16="http://schemas.microsoft.com/office/drawing/2014/main" id="{F9586B53-03DB-E806-73E7-57F5EF5057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362" y="427512"/>
            <a:ext cx="4374000" cy="2916000"/>
          </a:xfrm>
          <a:prstGeom prst="ellipse">
            <a:avLst/>
          </a:prstGeom>
          <a:ln w="635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arbre, plante, automne&#10;&#10;Le contenu généré par l’IA peut être incorrect.">
            <a:extLst>
              <a:ext uri="{FF2B5EF4-FFF2-40B4-BE49-F238E27FC236}">
                <a16:creationId xmlns:a16="http://schemas.microsoft.com/office/drawing/2014/main" id="{E2052BFF-B47F-2BC8-E4E6-C961F669798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4299" y="477000"/>
            <a:ext cx="4188339" cy="295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arbre, plein air, jardin, bassin&#10;&#10;Le contenu généré par l’IA peut être incorrect.">
            <a:extLst>
              <a:ext uri="{FF2B5EF4-FFF2-40B4-BE49-F238E27FC236}">
                <a16:creationId xmlns:a16="http://schemas.microsoft.com/office/drawing/2014/main" id="{88D5A22E-78E4-F6F5-60E0-EC91C350DC2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787" y="3406488"/>
            <a:ext cx="4079599" cy="3024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uisine, nourriture, Riz blanc, Riz à la vapeur&#10;&#10;Le contenu généré par l’IA peut être incorrect.">
            <a:extLst>
              <a:ext uri="{FF2B5EF4-FFF2-40B4-BE49-F238E27FC236}">
                <a16:creationId xmlns:a16="http://schemas.microsoft.com/office/drawing/2014/main" id="{46116D50-99E6-3DC4-B50C-473538F520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815" y="3385092"/>
            <a:ext cx="4272000" cy="320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295846-C40C-C4D4-F675-5E1E56EC79F1}"/>
              </a:ext>
            </a:extLst>
          </p:cNvPr>
          <p:cNvSpPr txBox="1"/>
          <p:nvPr/>
        </p:nvSpPr>
        <p:spPr>
          <a:xfrm>
            <a:off x="1636060" y="2923427"/>
            <a:ext cx="5661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Bento de luxe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Une image contenant personne, habits, bouteille, nourriture&#10;&#10;Le contenu généré par l’IA peut être incorrect.">
            <a:extLst>
              <a:ext uri="{FF2B5EF4-FFF2-40B4-BE49-F238E27FC236}">
                <a16:creationId xmlns:a16="http://schemas.microsoft.com/office/drawing/2014/main" id="{42EBA184-5EC9-F2E8-C58B-315DF3769E4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5307" y="268908"/>
            <a:ext cx="3562878" cy="47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5313D8E9-DD74-BA44-4336-500226F06D5D}"/>
              </a:ext>
            </a:extLst>
          </p:cNvPr>
          <p:cNvSpPr txBox="1"/>
          <p:nvPr/>
        </p:nvSpPr>
        <p:spPr>
          <a:xfrm>
            <a:off x="8477354" y="5020908"/>
            <a:ext cx="38673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chef préparant un « volcan d'oignons ».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31983B22-47DF-7FA9-FA32-8A8DA567D77A}"/>
              </a:ext>
            </a:extLst>
          </p:cNvPr>
          <p:cNvSpPr txBox="1"/>
          <p:nvPr/>
        </p:nvSpPr>
        <p:spPr>
          <a:xfrm>
            <a:off x="549091" y="335064"/>
            <a:ext cx="79439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Sur La Suggestion De </a:t>
            </a:r>
            <a:r>
              <a:rPr lang="fr-FR" sz="2400" b="1" dirty="0" err="1">
                <a:solidFill>
                  <a:schemeClr val="bg1"/>
                </a:solidFill>
              </a:rPr>
              <a:t>JackDidier</a:t>
            </a: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Lorient Vous A Présenté Le Parc Takamatsu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Les Images Et Le Son Du net- 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C4F9CDBD-3E68-4EF5-32B3-EFD5865231FE}"/>
              </a:ext>
            </a:extLst>
          </p:cNvPr>
          <p:cNvSpPr txBox="1"/>
          <p:nvPr/>
        </p:nvSpPr>
        <p:spPr>
          <a:xfrm>
            <a:off x="5494350" y="2183243"/>
            <a:ext cx="2998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9FD8010F-FA74-3B0E-88EE-2245F25A53B3}"/>
              </a:ext>
            </a:extLst>
          </p:cNvPr>
          <p:cNvSpPr txBox="1"/>
          <p:nvPr/>
        </p:nvSpPr>
        <p:spPr>
          <a:xfrm>
            <a:off x="6548106" y="675464"/>
            <a:ext cx="14983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Japon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41EBF55-300E-D310-BE04-7A769FB3228A}"/>
              </a:ext>
            </a:extLst>
          </p:cNvPr>
          <p:cNvSpPr/>
          <p:nvPr/>
        </p:nvSpPr>
        <p:spPr>
          <a:xfrm>
            <a:off x="5178303" y="5300642"/>
            <a:ext cx="2347884" cy="122229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CEBAC9F0-05B8-F75D-A1D7-BD8D8A4205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8307" y="5554601"/>
            <a:ext cx="2047876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prism isContent="1" isInverted="1"/>
      </p:transition>
    </mc:Choice>
    <mc:Fallback xmlns=""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146</Words>
  <Application>Microsoft Office PowerPoint</Application>
  <PresentationFormat>Grand écran</PresentationFormat>
  <Paragraphs>16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11</cp:revision>
  <dcterms:created xsi:type="dcterms:W3CDTF">2025-03-13T09:27:59Z</dcterms:created>
  <dcterms:modified xsi:type="dcterms:W3CDTF">2025-06-17T08:01:38Z</dcterms:modified>
</cp:coreProperties>
</file>