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63" r:id="rId4"/>
    <p:sldId id="262" r:id="rId5"/>
    <p:sldId id="261" r:id="rId6"/>
    <p:sldId id="260" r:id="rId7"/>
    <p:sldId id="259" r:id="rId8"/>
    <p:sldId id="264" r:id="rId9"/>
    <p:sldId id="258" r:id="rId10"/>
    <p:sldId id="265" r:id="rId11"/>
    <p:sldId id="257" r:id="rId12"/>
    <p:sldId id="266" r:id="rId13"/>
    <p:sldId id="267" r:id="rId14"/>
    <p:sldId id="268" r:id="rId15"/>
    <p:sldId id="269" r:id="rId16"/>
    <p:sldId id="271" r:id="rId17"/>
    <p:sldId id="272" r:id="rId18"/>
    <p:sldId id="270" r:id="rId19"/>
    <p:sldId id="273" r:id="rId20"/>
    <p:sldId id="274" r:id="rId21"/>
    <p:sldId id="275" r:id="rId22"/>
    <p:sldId id="276" r:id="rId23"/>
    <p:sldId id="277" r:id="rId24"/>
    <p:sldId id="278" r:id="rId25"/>
    <p:sldId id="279"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399" autoAdjust="0"/>
    <p:restoredTop sz="94660"/>
  </p:normalViewPr>
  <p:slideViewPr>
    <p:cSldViewPr snapToGrid="0">
      <p:cViewPr varScale="1">
        <p:scale>
          <a:sx n="81" d="100"/>
          <a:sy n="81" d="100"/>
        </p:scale>
        <p:origin x="234"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24DD13-2AD8-70CC-0E15-6DACD76BDC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CCAC20E-5AE8-85BE-DCFF-FF4B56F373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1CE5528-DFC6-6433-B0DD-DB0C7A448FF1}"/>
              </a:ext>
            </a:extLst>
          </p:cNvPr>
          <p:cNvSpPr>
            <a:spLocks noGrp="1"/>
          </p:cNvSpPr>
          <p:nvPr>
            <p:ph type="dt" sz="half" idx="10"/>
          </p:nvPr>
        </p:nvSpPr>
        <p:spPr/>
        <p:txBody>
          <a:bodyPr/>
          <a:lstStyle/>
          <a:p>
            <a:fld id="{586C22D8-9856-42D8-AEDF-6388B68D7A68}" type="datetimeFigureOut">
              <a:rPr lang="fr-FR" smtClean="0"/>
              <a:t>15/06/2025</a:t>
            </a:fld>
            <a:endParaRPr lang="fr-FR"/>
          </a:p>
        </p:txBody>
      </p:sp>
      <p:sp>
        <p:nvSpPr>
          <p:cNvPr id="5" name="Espace réservé du pied de page 4">
            <a:extLst>
              <a:ext uri="{FF2B5EF4-FFF2-40B4-BE49-F238E27FC236}">
                <a16:creationId xmlns:a16="http://schemas.microsoft.com/office/drawing/2014/main" id="{F5C0E682-CF5E-05AB-7DAE-D767BBEC34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E0EED3-9958-D099-87B8-551684E6699C}"/>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73028347"/>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B0A91-6972-2CA8-49FE-16B0A63B58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36AA80-C5D9-BB15-81AA-1C9B3E6A9C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D70584-C5A1-82AA-7B2E-69D2801BB220}"/>
              </a:ext>
            </a:extLst>
          </p:cNvPr>
          <p:cNvSpPr>
            <a:spLocks noGrp="1"/>
          </p:cNvSpPr>
          <p:nvPr>
            <p:ph type="dt" sz="half" idx="10"/>
          </p:nvPr>
        </p:nvSpPr>
        <p:spPr/>
        <p:txBody>
          <a:bodyPr/>
          <a:lstStyle/>
          <a:p>
            <a:fld id="{586C22D8-9856-42D8-AEDF-6388B68D7A68}" type="datetimeFigureOut">
              <a:rPr lang="fr-FR" smtClean="0"/>
              <a:t>15/06/2025</a:t>
            </a:fld>
            <a:endParaRPr lang="fr-FR"/>
          </a:p>
        </p:txBody>
      </p:sp>
      <p:sp>
        <p:nvSpPr>
          <p:cNvPr id="5" name="Espace réservé du pied de page 4">
            <a:extLst>
              <a:ext uri="{FF2B5EF4-FFF2-40B4-BE49-F238E27FC236}">
                <a16:creationId xmlns:a16="http://schemas.microsoft.com/office/drawing/2014/main" id="{57B40EF3-0C80-4EE5-28E2-1FE4CC563A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9D798F-9B8C-423E-AB43-DF6654F76B96}"/>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927625678"/>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E776D-A95A-513B-587D-2CA3F24F85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B1B4AD8-2F8F-D32A-7526-44D83AE40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66AA33-4329-DB45-89C4-CCAAB6188F53}"/>
              </a:ext>
            </a:extLst>
          </p:cNvPr>
          <p:cNvSpPr>
            <a:spLocks noGrp="1"/>
          </p:cNvSpPr>
          <p:nvPr>
            <p:ph type="dt" sz="half" idx="10"/>
          </p:nvPr>
        </p:nvSpPr>
        <p:spPr/>
        <p:txBody>
          <a:bodyPr/>
          <a:lstStyle/>
          <a:p>
            <a:fld id="{586C22D8-9856-42D8-AEDF-6388B68D7A68}" type="datetimeFigureOut">
              <a:rPr lang="fr-FR" smtClean="0"/>
              <a:t>15/06/2025</a:t>
            </a:fld>
            <a:endParaRPr lang="fr-FR"/>
          </a:p>
        </p:txBody>
      </p:sp>
      <p:sp>
        <p:nvSpPr>
          <p:cNvPr id="5" name="Espace réservé du pied de page 4">
            <a:extLst>
              <a:ext uri="{FF2B5EF4-FFF2-40B4-BE49-F238E27FC236}">
                <a16:creationId xmlns:a16="http://schemas.microsoft.com/office/drawing/2014/main" id="{74746F15-321F-3CD2-01BF-72DC3F3335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2E56A-23C1-616D-0F6D-342696B2B53D}"/>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729156493"/>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922A3-95A0-BC4D-1B90-80C0213837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5FFAC6-606B-95A4-5E5D-A07639972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21463-ADFA-F5F2-F867-15CBDAF7EE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4E109C-E330-D012-EB00-250465E8C1D3}"/>
              </a:ext>
            </a:extLst>
          </p:cNvPr>
          <p:cNvSpPr>
            <a:spLocks noGrp="1"/>
          </p:cNvSpPr>
          <p:nvPr>
            <p:ph type="dt" sz="half" idx="10"/>
          </p:nvPr>
        </p:nvSpPr>
        <p:spPr/>
        <p:txBody>
          <a:bodyPr/>
          <a:lstStyle/>
          <a:p>
            <a:fld id="{586C22D8-9856-42D8-AEDF-6388B68D7A68}" type="datetimeFigureOut">
              <a:rPr lang="fr-FR" smtClean="0"/>
              <a:t>15/06/2025</a:t>
            </a:fld>
            <a:endParaRPr lang="fr-FR"/>
          </a:p>
        </p:txBody>
      </p:sp>
      <p:sp>
        <p:nvSpPr>
          <p:cNvPr id="6" name="Espace réservé du pied de page 5">
            <a:extLst>
              <a:ext uri="{FF2B5EF4-FFF2-40B4-BE49-F238E27FC236}">
                <a16:creationId xmlns:a16="http://schemas.microsoft.com/office/drawing/2014/main" id="{01FEE6E2-C933-230C-07A9-9B08BDDBA6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C570AC-B63A-B3E0-988B-1BC518C8234A}"/>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941120791"/>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45E6F-BE83-9DEF-E432-F256323DB7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96C4061-ED77-02AD-8725-08F936E94C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30DA7D-72D9-B0D6-AEF7-18D69B36E14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4D2032-ED9F-79A3-B52B-F6BC6EA6E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B95CDDE-59DC-67D7-1A9C-A54931D300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137A4B0-9583-3592-6728-3838E6AAE8FB}"/>
              </a:ext>
            </a:extLst>
          </p:cNvPr>
          <p:cNvSpPr>
            <a:spLocks noGrp="1"/>
          </p:cNvSpPr>
          <p:nvPr>
            <p:ph type="dt" sz="half" idx="10"/>
          </p:nvPr>
        </p:nvSpPr>
        <p:spPr/>
        <p:txBody>
          <a:bodyPr/>
          <a:lstStyle/>
          <a:p>
            <a:fld id="{586C22D8-9856-42D8-AEDF-6388B68D7A68}" type="datetimeFigureOut">
              <a:rPr lang="fr-FR" smtClean="0"/>
              <a:t>15/06/2025</a:t>
            </a:fld>
            <a:endParaRPr lang="fr-FR"/>
          </a:p>
        </p:txBody>
      </p:sp>
      <p:sp>
        <p:nvSpPr>
          <p:cNvPr id="8" name="Espace réservé du pied de page 7">
            <a:extLst>
              <a:ext uri="{FF2B5EF4-FFF2-40B4-BE49-F238E27FC236}">
                <a16:creationId xmlns:a16="http://schemas.microsoft.com/office/drawing/2014/main" id="{5C70FCEF-5339-716F-2034-AE6B42C4C54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B95C7C8-73A6-A314-A734-C6EB51D30A60}"/>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913400615"/>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9549E-4388-0D57-EFA8-DA80A5E005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56EA85-5CD3-CF6C-21E0-5CC338A9A8DC}"/>
              </a:ext>
            </a:extLst>
          </p:cNvPr>
          <p:cNvSpPr>
            <a:spLocks noGrp="1"/>
          </p:cNvSpPr>
          <p:nvPr>
            <p:ph type="dt" sz="half" idx="10"/>
          </p:nvPr>
        </p:nvSpPr>
        <p:spPr/>
        <p:txBody>
          <a:bodyPr/>
          <a:lstStyle/>
          <a:p>
            <a:fld id="{586C22D8-9856-42D8-AEDF-6388B68D7A68}" type="datetimeFigureOut">
              <a:rPr lang="fr-FR" smtClean="0"/>
              <a:t>15/06/2025</a:t>
            </a:fld>
            <a:endParaRPr lang="fr-FR"/>
          </a:p>
        </p:txBody>
      </p:sp>
      <p:sp>
        <p:nvSpPr>
          <p:cNvPr id="4" name="Espace réservé du pied de page 3">
            <a:extLst>
              <a:ext uri="{FF2B5EF4-FFF2-40B4-BE49-F238E27FC236}">
                <a16:creationId xmlns:a16="http://schemas.microsoft.com/office/drawing/2014/main" id="{F25723A9-809E-AEF9-E03F-1EA8B84362B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03502-EFAE-17CB-7CA2-4AA674B98C17}"/>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639875872"/>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E4D8DC-96F7-F16A-28AC-A7071E331281}"/>
              </a:ext>
            </a:extLst>
          </p:cNvPr>
          <p:cNvSpPr>
            <a:spLocks noGrp="1"/>
          </p:cNvSpPr>
          <p:nvPr>
            <p:ph type="dt" sz="half" idx="10"/>
          </p:nvPr>
        </p:nvSpPr>
        <p:spPr/>
        <p:txBody>
          <a:bodyPr/>
          <a:lstStyle/>
          <a:p>
            <a:fld id="{586C22D8-9856-42D8-AEDF-6388B68D7A68}" type="datetimeFigureOut">
              <a:rPr lang="fr-FR" smtClean="0"/>
              <a:t>15/06/2025</a:t>
            </a:fld>
            <a:endParaRPr lang="fr-FR"/>
          </a:p>
        </p:txBody>
      </p:sp>
      <p:sp>
        <p:nvSpPr>
          <p:cNvPr id="3" name="Espace réservé du pied de page 2">
            <a:extLst>
              <a:ext uri="{FF2B5EF4-FFF2-40B4-BE49-F238E27FC236}">
                <a16:creationId xmlns:a16="http://schemas.microsoft.com/office/drawing/2014/main" id="{17E044D1-8EFD-487F-E4FB-9E758AEA51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8EED37-5978-078D-AA7E-8707C97CEFD4}"/>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512135283"/>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384B58-3BC4-121C-2609-9A0D26B847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5529FD-9AFA-4F1D-CB2B-C2D8231AD4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50AA5C9-71AD-7CCB-08D1-F750CB352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9BBDD6-E194-6150-41F6-FC053E9F77E6}"/>
              </a:ext>
            </a:extLst>
          </p:cNvPr>
          <p:cNvSpPr>
            <a:spLocks noGrp="1"/>
          </p:cNvSpPr>
          <p:nvPr>
            <p:ph type="dt" sz="half" idx="10"/>
          </p:nvPr>
        </p:nvSpPr>
        <p:spPr/>
        <p:txBody>
          <a:bodyPr/>
          <a:lstStyle/>
          <a:p>
            <a:fld id="{586C22D8-9856-42D8-AEDF-6388B68D7A68}" type="datetimeFigureOut">
              <a:rPr lang="fr-FR" smtClean="0"/>
              <a:t>15/06/2025</a:t>
            </a:fld>
            <a:endParaRPr lang="fr-FR"/>
          </a:p>
        </p:txBody>
      </p:sp>
      <p:sp>
        <p:nvSpPr>
          <p:cNvPr id="6" name="Espace réservé du pied de page 5">
            <a:extLst>
              <a:ext uri="{FF2B5EF4-FFF2-40B4-BE49-F238E27FC236}">
                <a16:creationId xmlns:a16="http://schemas.microsoft.com/office/drawing/2014/main" id="{175F2436-6429-A8E2-C3A1-22EB6BBF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9CE105-F70E-5859-BEE3-853EDD86FBB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83619540"/>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FAF5-F6F3-E8EC-48A0-15987F81068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DC4E610-475D-F06B-236F-3ED914F216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947403-911E-D438-92CD-1B1497631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2867FA-688C-58A2-3F53-37781ABCBDEE}"/>
              </a:ext>
            </a:extLst>
          </p:cNvPr>
          <p:cNvSpPr>
            <a:spLocks noGrp="1"/>
          </p:cNvSpPr>
          <p:nvPr>
            <p:ph type="dt" sz="half" idx="10"/>
          </p:nvPr>
        </p:nvSpPr>
        <p:spPr/>
        <p:txBody>
          <a:bodyPr/>
          <a:lstStyle/>
          <a:p>
            <a:fld id="{586C22D8-9856-42D8-AEDF-6388B68D7A68}" type="datetimeFigureOut">
              <a:rPr lang="fr-FR" smtClean="0"/>
              <a:t>15/06/2025</a:t>
            </a:fld>
            <a:endParaRPr lang="fr-FR"/>
          </a:p>
        </p:txBody>
      </p:sp>
      <p:sp>
        <p:nvSpPr>
          <p:cNvPr id="6" name="Espace réservé du pied de page 5">
            <a:extLst>
              <a:ext uri="{FF2B5EF4-FFF2-40B4-BE49-F238E27FC236}">
                <a16:creationId xmlns:a16="http://schemas.microsoft.com/office/drawing/2014/main" id="{1987EF39-2EA6-8272-96FB-3A8DA45AA5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C16753-7761-4EEA-31B9-5CD26355E31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00775886"/>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4094F-F05A-3B89-F69A-7A62689617C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CF75F4-5CAF-6D11-9F51-49FF7561A4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C0F39-5750-7B2C-BA8F-432945F98F3D}"/>
              </a:ext>
            </a:extLst>
          </p:cNvPr>
          <p:cNvSpPr>
            <a:spLocks noGrp="1"/>
          </p:cNvSpPr>
          <p:nvPr>
            <p:ph type="dt" sz="half" idx="10"/>
          </p:nvPr>
        </p:nvSpPr>
        <p:spPr/>
        <p:txBody>
          <a:bodyPr/>
          <a:lstStyle/>
          <a:p>
            <a:fld id="{586C22D8-9856-42D8-AEDF-6388B68D7A68}" type="datetimeFigureOut">
              <a:rPr lang="fr-FR" smtClean="0"/>
              <a:t>15/06/2025</a:t>
            </a:fld>
            <a:endParaRPr lang="fr-FR"/>
          </a:p>
        </p:txBody>
      </p:sp>
      <p:sp>
        <p:nvSpPr>
          <p:cNvPr id="5" name="Espace réservé du pied de page 4">
            <a:extLst>
              <a:ext uri="{FF2B5EF4-FFF2-40B4-BE49-F238E27FC236}">
                <a16:creationId xmlns:a16="http://schemas.microsoft.com/office/drawing/2014/main" id="{2D5FC473-CEC1-45D7-8CA8-FB91DD843F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E794F4-E6C3-55E1-4526-7A2C1941F222}"/>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849233033"/>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30029B-3391-3C9A-407E-5A9A6E6DB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3D9507-E1E0-7DA1-33E7-7C8AD06D91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2ABC23-28FD-1377-A6AA-17A5E766F040}"/>
              </a:ext>
            </a:extLst>
          </p:cNvPr>
          <p:cNvSpPr>
            <a:spLocks noGrp="1"/>
          </p:cNvSpPr>
          <p:nvPr>
            <p:ph type="dt" sz="half" idx="10"/>
          </p:nvPr>
        </p:nvSpPr>
        <p:spPr/>
        <p:txBody>
          <a:bodyPr/>
          <a:lstStyle/>
          <a:p>
            <a:fld id="{586C22D8-9856-42D8-AEDF-6388B68D7A68}" type="datetimeFigureOut">
              <a:rPr lang="fr-FR" smtClean="0"/>
              <a:t>15/06/2025</a:t>
            </a:fld>
            <a:endParaRPr lang="fr-FR"/>
          </a:p>
        </p:txBody>
      </p:sp>
      <p:sp>
        <p:nvSpPr>
          <p:cNvPr id="5" name="Espace réservé du pied de page 4">
            <a:extLst>
              <a:ext uri="{FF2B5EF4-FFF2-40B4-BE49-F238E27FC236}">
                <a16:creationId xmlns:a16="http://schemas.microsoft.com/office/drawing/2014/main" id="{4CC306ED-A017-1801-4FCE-861E3D276A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C5518-F3E6-56CA-3484-AF3E9917F25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88500257"/>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B49A27-866F-D847-FD3E-98B45D1C44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5345DE-6B0A-D8B6-B479-E48AADCBE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C8A393-7581-6EBF-C494-FC694B202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6C22D8-9856-42D8-AEDF-6388B68D7A68}" type="datetimeFigureOut">
              <a:rPr lang="fr-FR" smtClean="0"/>
              <a:t>15/06/2025</a:t>
            </a:fld>
            <a:endParaRPr lang="fr-FR"/>
          </a:p>
        </p:txBody>
      </p:sp>
      <p:sp>
        <p:nvSpPr>
          <p:cNvPr id="5" name="Espace réservé du pied de page 4">
            <a:extLst>
              <a:ext uri="{FF2B5EF4-FFF2-40B4-BE49-F238E27FC236}">
                <a16:creationId xmlns:a16="http://schemas.microsoft.com/office/drawing/2014/main" id="{0049EAED-03A7-A1D7-4F01-E6090F8AF6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4315F8-7F0B-6598-D1E7-F7E9BE7B70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272074-B7B2-461A-8E01-276C24AE7AC5}" type="slidenum">
              <a:rPr lang="fr-FR" smtClean="0"/>
              <a:t>‹N°›</a:t>
            </a:fld>
            <a:endParaRPr lang="fr-FR"/>
          </a:p>
        </p:txBody>
      </p:sp>
    </p:spTree>
    <p:extLst>
      <p:ext uri="{BB962C8B-B14F-4D97-AF65-F5344CB8AC3E}">
        <p14:creationId xmlns:p14="http://schemas.microsoft.com/office/powerpoint/2010/main" val="1599391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plein air, ciel, bâtiment, pierre&#10;&#10;Le contenu généré par l’IA peut être incorrect.">
            <a:extLst>
              <a:ext uri="{FF2B5EF4-FFF2-40B4-BE49-F238E27FC236}">
                <a16:creationId xmlns:a16="http://schemas.microsoft.com/office/drawing/2014/main" id="{F159EA28-F172-7E16-062E-DCA71B8D374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71625" y="428625"/>
            <a:ext cx="9228572" cy="6120000"/>
          </a:xfrm>
          <a:prstGeom prst="rect">
            <a:avLst/>
          </a:prstGeom>
        </p:spPr>
      </p:pic>
      <p:sp>
        <p:nvSpPr>
          <p:cNvPr id="4" name="ZoneTexte 3">
            <a:extLst>
              <a:ext uri="{FF2B5EF4-FFF2-40B4-BE49-F238E27FC236}">
                <a16:creationId xmlns:a16="http://schemas.microsoft.com/office/drawing/2014/main" id="{DDDA49ED-6503-58F0-5F7A-2EB76B97CA83}"/>
              </a:ext>
            </a:extLst>
          </p:cNvPr>
          <p:cNvSpPr txBox="1"/>
          <p:nvPr/>
        </p:nvSpPr>
        <p:spPr>
          <a:xfrm>
            <a:off x="3768827" y="773008"/>
            <a:ext cx="4416837" cy="830997"/>
          </a:xfrm>
          <a:prstGeom prst="rect">
            <a:avLst/>
          </a:prstGeom>
          <a:noFill/>
        </p:spPr>
        <p:txBody>
          <a:bodyPr wrap="square" rtlCol="0">
            <a:spAutoFit/>
          </a:bodyPr>
          <a:lstStyle/>
          <a:p>
            <a:r>
              <a:rPr lang="fr-FR" sz="2400" b="1" dirty="0"/>
              <a:t>Tarifa (Province de Cadix, Andalousie , Espagne)</a:t>
            </a:r>
          </a:p>
        </p:txBody>
      </p:sp>
    </p:spTree>
    <p:extLst>
      <p:ext uri="{BB962C8B-B14F-4D97-AF65-F5344CB8AC3E}">
        <p14:creationId xmlns:p14="http://schemas.microsoft.com/office/powerpoint/2010/main" val="324630167"/>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sndAc>
          <p:stSnd loop="1">
            <p:snd r:embed="rId2" name="Julio Iglesias - Ni Te Tengo, Ni Te Olvido [Live in Andalucia, 1989].wav"/>
          </p:stSnd>
        </p:sndAc>
      </p:transition>
    </mc:Choice>
    <mc:Fallback>
      <p:transition spd="slow" advClick="0" advTm="12000">
        <p:wheel spokes="1"/>
        <p:sndAc>
          <p:stSnd loop="1">
            <p:snd r:embed="rId2" name="Julio Iglesias - Ni Te Tengo, Ni Te Olvido [Live in Andalucia, 1989].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84B14E40-3E32-8D91-56C1-82B6EB6E1B8B}"/>
            </a:ext>
          </a:extLst>
        </p:cNvPr>
        <p:cNvGrpSpPr/>
        <p:nvPr/>
      </p:nvGrpSpPr>
      <p:grpSpPr>
        <a:xfrm>
          <a:off x="0" y="0"/>
          <a:ext cx="0" cy="0"/>
          <a:chOff x="0" y="0"/>
          <a:chExt cx="0" cy="0"/>
        </a:xfrm>
      </p:grpSpPr>
      <p:pic>
        <p:nvPicPr>
          <p:cNvPr id="3" name="Image 2" descr="Une image contenant Danse, plein air, bâtiment, ciel&#10;&#10;Le contenu généré par l’IA peut être incorrect.">
            <a:extLst>
              <a:ext uri="{FF2B5EF4-FFF2-40B4-BE49-F238E27FC236}">
                <a16:creationId xmlns:a16="http://schemas.microsoft.com/office/drawing/2014/main" id="{5C1CEFD6-0269-9D7D-0D9A-47BBC23F31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8136" y="1647896"/>
            <a:ext cx="6264000" cy="3489264"/>
          </a:xfrm>
          <a:prstGeom prst="rect">
            <a:avLst/>
          </a:prstGeom>
        </p:spPr>
      </p:pic>
      <p:sp>
        <p:nvSpPr>
          <p:cNvPr id="5" name="ZoneTexte 4">
            <a:extLst>
              <a:ext uri="{FF2B5EF4-FFF2-40B4-BE49-F238E27FC236}">
                <a16:creationId xmlns:a16="http://schemas.microsoft.com/office/drawing/2014/main" id="{527FA29B-BDD2-BAE8-0237-D0941647B7E9}"/>
              </a:ext>
            </a:extLst>
          </p:cNvPr>
          <p:cNvSpPr txBox="1"/>
          <p:nvPr/>
        </p:nvSpPr>
        <p:spPr>
          <a:xfrm>
            <a:off x="7011389" y="1720840"/>
            <a:ext cx="5038106" cy="3416320"/>
          </a:xfrm>
          <a:prstGeom prst="rect">
            <a:avLst/>
          </a:prstGeom>
          <a:noFill/>
        </p:spPr>
        <p:txBody>
          <a:bodyPr wrap="square">
            <a:spAutoFit/>
          </a:bodyPr>
          <a:lstStyle/>
          <a:p>
            <a:r>
              <a:rPr lang="fr-FR" sz="2400" b="1" dirty="0"/>
              <a:t>Tarifa est une ville fortifiée du sud de l'Espagne, située dans la province de Cadix, en Andalousie. C'est là que se trouve le point le plus méridional de l'Europe continentale avec la pointe de Tarifa, au sud-ouest de Gibraltar. Cette pointe est parfois appelée « la pointe de l'Europe ».</a:t>
            </a:r>
          </a:p>
        </p:txBody>
      </p:sp>
    </p:spTree>
    <p:extLst>
      <p:ext uri="{BB962C8B-B14F-4D97-AF65-F5344CB8AC3E}">
        <p14:creationId xmlns:p14="http://schemas.microsoft.com/office/powerpoint/2010/main" val="900985763"/>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0F28EDEB-6AB8-5553-54FA-76250A18E21D}"/>
            </a:ext>
          </a:extLst>
        </p:cNvPr>
        <p:cNvGrpSpPr/>
        <p:nvPr/>
      </p:nvGrpSpPr>
      <p:grpSpPr>
        <a:xfrm>
          <a:off x="0" y="0"/>
          <a:ext cx="0" cy="0"/>
          <a:chOff x="0" y="0"/>
          <a:chExt cx="0" cy="0"/>
        </a:xfrm>
      </p:grpSpPr>
      <p:pic>
        <p:nvPicPr>
          <p:cNvPr id="3" name="Image 2" descr="Une image contenant plein air, plante, ciel, bâtiment&#10;&#10;Le contenu généré par l’IA peut être incorrect.">
            <a:extLst>
              <a:ext uri="{FF2B5EF4-FFF2-40B4-BE49-F238E27FC236}">
                <a16:creationId xmlns:a16="http://schemas.microsoft.com/office/drawing/2014/main" id="{FC5927A5-C7A1-2BC6-550B-9E313FF4BE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1776" y="438645"/>
            <a:ext cx="4500000" cy="6282719"/>
          </a:xfrm>
          <a:prstGeom prst="rect">
            <a:avLst/>
          </a:prstGeom>
        </p:spPr>
      </p:pic>
      <p:sp>
        <p:nvSpPr>
          <p:cNvPr id="4" name="ZoneTexte 3">
            <a:extLst>
              <a:ext uri="{FF2B5EF4-FFF2-40B4-BE49-F238E27FC236}">
                <a16:creationId xmlns:a16="http://schemas.microsoft.com/office/drawing/2014/main" id="{2D9E6712-51A3-386C-21D5-7BF3BF88FA20}"/>
              </a:ext>
            </a:extLst>
          </p:cNvPr>
          <p:cNvSpPr txBox="1"/>
          <p:nvPr/>
        </p:nvSpPr>
        <p:spPr>
          <a:xfrm>
            <a:off x="5533153" y="1371668"/>
            <a:ext cx="5857071" cy="3416320"/>
          </a:xfrm>
          <a:prstGeom prst="rect">
            <a:avLst/>
          </a:prstGeom>
          <a:noFill/>
        </p:spPr>
        <p:txBody>
          <a:bodyPr wrap="square" rtlCol="0">
            <a:spAutoFit/>
          </a:bodyPr>
          <a:lstStyle/>
          <a:p>
            <a:r>
              <a:rPr lang="fr-FR" sz="2400" b="1" dirty="0">
                <a:solidFill>
                  <a:schemeClr val="bg1"/>
                </a:solidFill>
              </a:rPr>
              <a:t>Tarifa (province de Cadix, Andalousie , Espagne ) – Statue du roi catholique Sanche IV de Castille-et-León (règne de 1284 à 1295), qui conquit la ville aux Maures en 1292 lors de la « Reconquista ». À l'arrière-plan : le château, construit à partir de 960 sous le règne du calife </a:t>
            </a:r>
            <a:r>
              <a:rPr lang="fr-FR" sz="2400" b="1" dirty="0" err="1">
                <a:solidFill>
                  <a:schemeClr val="bg1"/>
                </a:solidFill>
              </a:rPr>
              <a:t>Abd</a:t>
            </a:r>
            <a:r>
              <a:rPr lang="fr-FR" sz="2400" b="1" dirty="0">
                <a:solidFill>
                  <a:schemeClr val="bg1"/>
                </a:solidFill>
              </a:rPr>
              <a:t> al-Rahman III de Cordoue ; rebaptisé Castillo de Guzmán par les Espagnols.</a:t>
            </a:r>
          </a:p>
        </p:txBody>
      </p:sp>
    </p:spTree>
    <p:extLst>
      <p:ext uri="{BB962C8B-B14F-4D97-AF65-F5344CB8AC3E}">
        <p14:creationId xmlns:p14="http://schemas.microsoft.com/office/powerpoint/2010/main" val="3684321240"/>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C0D0A642-EC15-BA18-1BD0-760B1DBABEF2}"/>
            </a:ext>
          </a:extLst>
        </p:cNvPr>
        <p:cNvGrpSpPr/>
        <p:nvPr/>
      </p:nvGrpSpPr>
      <p:grpSpPr>
        <a:xfrm>
          <a:off x="0" y="0"/>
          <a:ext cx="0" cy="0"/>
          <a:chOff x="0" y="0"/>
          <a:chExt cx="0" cy="0"/>
        </a:xfrm>
      </p:grpSpPr>
      <p:pic>
        <p:nvPicPr>
          <p:cNvPr id="3" name="Image 2" descr="Une image contenant plein air, ciel, côte, Reliefs côtiers et océaniques&#10;&#10;Le contenu généré par l’IA peut être incorrect.">
            <a:extLst>
              <a:ext uri="{FF2B5EF4-FFF2-40B4-BE49-F238E27FC236}">
                <a16:creationId xmlns:a16="http://schemas.microsoft.com/office/drawing/2014/main" id="{329D3A34-AA29-5B41-EF3B-50863E58FB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4154" y="369000"/>
            <a:ext cx="9177132" cy="6120000"/>
          </a:xfrm>
          <a:prstGeom prst="rect">
            <a:avLst/>
          </a:prstGeom>
        </p:spPr>
      </p:pic>
      <p:sp>
        <p:nvSpPr>
          <p:cNvPr id="4" name="ZoneTexte 3">
            <a:extLst>
              <a:ext uri="{FF2B5EF4-FFF2-40B4-BE49-F238E27FC236}">
                <a16:creationId xmlns:a16="http://schemas.microsoft.com/office/drawing/2014/main" id="{A5B569AB-585A-6A67-449E-4DCE240BF6D7}"/>
              </a:ext>
            </a:extLst>
          </p:cNvPr>
          <p:cNvSpPr txBox="1"/>
          <p:nvPr/>
        </p:nvSpPr>
        <p:spPr>
          <a:xfrm>
            <a:off x="0" y="3123210"/>
            <a:ext cx="2826327" cy="1200329"/>
          </a:xfrm>
          <a:prstGeom prst="rect">
            <a:avLst/>
          </a:prstGeom>
          <a:noFill/>
        </p:spPr>
        <p:txBody>
          <a:bodyPr wrap="square" rtlCol="0">
            <a:spAutoFit/>
          </a:bodyPr>
          <a:lstStyle/>
          <a:p>
            <a:r>
              <a:rPr lang="fr-FR" sz="2400" b="1">
                <a:solidFill>
                  <a:schemeClr val="bg1"/>
                </a:solidFill>
              </a:rPr>
              <a:t>Vue panoramique de l'île de las Palomas, à Tarifa</a:t>
            </a:r>
            <a:endParaRPr lang="fr-FR" sz="2400" b="1" dirty="0">
              <a:solidFill>
                <a:schemeClr val="bg1"/>
              </a:solidFill>
            </a:endParaRPr>
          </a:p>
        </p:txBody>
      </p:sp>
    </p:spTree>
    <p:extLst>
      <p:ext uri="{BB962C8B-B14F-4D97-AF65-F5344CB8AC3E}">
        <p14:creationId xmlns:p14="http://schemas.microsoft.com/office/powerpoint/2010/main" val="431591580"/>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a:extLst>
            <a:ext uri="{FF2B5EF4-FFF2-40B4-BE49-F238E27FC236}">
              <a16:creationId xmlns:a16="http://schemas.microsoft.com/office/drawing/2014/main" id="{058F8D20-03C7-BF1C-72DB-2C62857E4521}"/>
            </a:ext>
          </a:extLst>
        </p:cNvPr>
        <p:cNvGrpSpPr/>
        <p:nvPr/>
      </p:nvGrpSpPr>
      <p:grpSpPr>
        <a:xfrm>
          <a:off x="0" y="0"/>
          <a:ext cx="0" cy="0"/>
          <a:chOff x="0" y="0"/>
          <a:chExt cx="0" cy="0"/>
        </a:xfrm>
      </p:grpSpPr>
      <p:pic>
        <p:nvPicPr>
          <p:cNvPr id="3" name="Image 2" descr="Une image contenant plein air, rive, ciel, nature&#10;&#10;Le contenu généré par l’IA peut être incorrect.">
            <a:extLst>
              <a:ext uri="{FF2B5EF4-FFF2-40B4-BE49-F238E27FC236}">
                <a16:creationId xmlns:a16="http://schemas.microsoft.com/office/drawing/2014/main" id="{4659A8C2-C8A1-0B3E-6A3A-C9C4DFF280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9424" y="369000"/>
            <a:ext cx="9647290" cy="6120000"/>
          </a:xfrm>
          <a:prstGeom prst="rect">
            <a:avLst/>
          </a:prstGeom>
        </p:spPr>
      </p:pic>
      <p:sp>
        <p:nvSpPr>
          <p:cNvPr id="4" name="ZoneTexte 3">
            <a:extLst>
              <a:ext uri="{FF2B5EF4-FFF2-40B4-BE49-F238E27FC236}">
                <a16:creationId xmlns:a16="http://schemas.microsoft.com/office/drawing/2014/main" id="{15111045-EE13-3793-A729-A5B4B47B9F64}"/>
              </a:ext>
            </a:extLst>
          </p:cNvPr>
          <p:cNvSpPr txBox="1"/>
          <p:nvPr/>
        </p:nvSpPr>
        <p:spPr>
          <a:xfrm>
            <a:off x="10200904" y="2790701"/>
            <a:ext cx="1991096" cy="1938992"/>
          </a:xfrm>
          <a:prstGeom prst="rect">
            <a:avLst/>
          </a:prstGeom>
          <a:noFill/>
        </p:spPr>
        <p:txBody>
          <a:bodyPr wrap="square" rtlCol="0">
            <a:spAutoFit/>
          </a:bodyPr>
          <a:lstStyle/>
          <a:p>
            <a:r>
              <a:rPr lang="fr-FR" sz="2400" b="1">
                <a:solidFill>
                  <a:schemeClr val="bg1"/>
                </a:solidFill>
              </a:rPr>
              <a:t> Vue vers Tarifa depuis la Calle Segismundo Moret.</a:t>
            </a:r>
            <a:endParaRPr lang="fr-FR" sz="2400" b="1" dirty="0">
              <a:solidFill>
                <a:schemeClr val="bg1"/>
              </a:solidFill>
            </a:endParaRPr>
          </a:p>
        </p:txBody>
      </p:sp>
    </p:spTree>
    <p:extLst>
      <p:ext uri="{BB962C8B-B14F-4D97-AF65-F5344CB8AC3E}">
        <p14:creationId xmlns:p14="http://schemas.microsoft.com/office/powerpoint/2010/main" val="2762034739"/>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F8393E28-9DB7-1A74-65DB-BEFA0D4A104E}"/>
            </a:ext>
          </a:extLst>
        </p:cNvPr>
        <p:cNvGrpSpPr/>
        <p:nvPr/>
      </p:nvGrpSpPr>
      <p:grpSpPr>
        <a:xfrm>
          <a:off x="0" y="0"/>
          <a:ext cx="0" cy="0"/>
          <a:chOff x="0" y="0"/>
          <a:chExt cx="0" cy="0"/>
        </a:xfrm>
      </p:grpSpPr>
      <p:pic>
        <p:nvPicPr>
          <p:cNvPr id="3" name="Image 2" descr="Une image contenant plein air, eau, ciel, voiture&#10;&#10;Le contenu généré par l’IA peut être incorrect.">
            <a:extLst>
              <a:ext uri="{FF2B5EF4-FFF2-40B4-BE49-F238E27FC236}">
                <a16:creationId xmlns:a16="http://schemas.microsoft.com/office/drawing/2014/main" id="{598B3DAF-240E-7C23-A9F2-6D04EAE000D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7244" y="1365459"/>
            <a:ext cx="11497512" cy="3780000"/>
          </a:xfrm>
          <a:prstGeom prst="rect">
            <a:avLst/>
          </a:prstGeom>
        </p:spPr>
      </p:pic>
      <p:sp>
        <p:nvSpPr>
          <p:cNvPr id="4" name="ZoneTexte 3">
            <a:extLst>
              <a:ext uri="{FF2B5EF4-FFF2-40B4-BE49-F238E27FC236}">
                <a16:creationId xmlns:a16="http://schemas.microsoft.com/office/drawing/2014/main" id="{E5EB8995-0136-DA1C-B684-236614B25D38}"/>
              </a:ext>
            </a:extLst>
          </p:cNvPr>
          <p:cNvSpPr txBox="1"/>
          <p:nvPr/>
        </p:nvSpPr>
        <p:spPr>
          <a:xfrm>
            <a:off x="2968832" y="5145459"/>
            <a:ext cx="7992094" cy="461665"/>
          </a:xfrm>
          <a:prstGeom prst="rect">
            <a:avLst/>
          </a:prstGeom>
          <a:noFill/>
        </p:spPr>
        <p:txBody>
          <a:bodyPr wrap="square" rtlCol="0">
            <a:spAutoFit/>
          </a:bodyPr>
          <a:lstStyle/>
          <a:p>
            <a:r>
              <a:rPr lang="es-ES" sz="2400" b="1" dirty="0">
                <a:solidFill>
                  <a:schemeClr val="bg1"/>
                </a:solidFill>
              </a:rPr>
              <a:t>Panorámica del Puerto de Tarifa, (España)</a:t>
            </a:r>
            <a:endParaRPr lang="fr-FR" sz="2400" b="1" dirty="0">
              <a:solidFill>
                <a:schemeClr val="bg1"/>
              </a:solidFill>
            </a:endParaRPr>
          </a:p>
        </p:txBody>
      </p:sp>
    </p:spTree>
    <p:extLst>
      <p:ext uri="{BB962C8B-B14F-4D97-AF65-F5344CB8AC3E}">
        <p14:creationId xmlns:p14="http://schemas.microsoft.com/office/powerpoint/2010/main" val="2838051482"/>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CD6AB4CF-6BF0-328F-0D76-D4307410EA12}"/>
            </a:ext>
          </a:extLst>
        </p:cNvPr>
        <p:cNvGrpSpPr/>
        <p:nvPr/>
      </p:nvGrpSpPr>
      <p:grpSpPr>
        <a:xfrm>
          <a:off x="0" y="0"/>
          <a:ext cx="0" cy="0"/>
          <a:chOff x="0" y="0"/>
          <a:chExt cx="0" cy="0"/>
        </a:xfrm>
      </p:grpSpPr>
      <p:pic>
        <p:nvPicPr>
          <p:cNvPr id="3" name="Image 2" descr="Une image contenant plein air, bâtiment, ciel, château&#10;&#10;Le contenu généré par l’IA peut être incorrect.">
            <a:extLst>
              <a:ext uri="{FF2B5EF4-FFF2-40B4-BE49-F238E27FC236}">
                <a16:creationId xmlns:a16="http://schemas.microsoft.com/office/drawing/2014/main" id="{99B7CCE7-CF09-BF72-1DB7-12830D7D1F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51817" y="369000"/>
            <a:ext cx="9165680" cy="6120000"/>
          </a:xfrm>
          <a:prstGeom prst="rect">
            <a:avLst/>
          </a:prstGeom>
        </p:spPr>
      </p:pic>
      <p:sp>
        <p:nvSpPr>
          <p:cNvPr id="4" name="ZoneTexte 3">
            <a:extLst>
              <a:ext uri="{FF2B5EF4-FFF2-40B4-BE49-F238E27FC236}">
                <a16:creationId xmlns:a16="http://schemas.microsoft.com/office/drawing/2014/main" id="{DA367749-2553-720A-5256-41AEB6996754}"/>
              </a:ext>
            </a:extLst>
          </p:cNvPr>
          <p:cNvSpPr txBox="1"/>
          <p:nvPr/>
        </p:nvSpPr>
        <p:spPr>
          <a:xfrm>
            <a:off x="178131" y="3158836"/>
            <a:ext cx="2256312" cy="830997"/>
          </a:xfrm>
          <a:prstGeom prst="rect">
            <a:avLst/>
          </a:prstGeom>
          <a:noFill/>
        </p:spPr>
        <p:txBody>
          <a:bodyPr wrap="square" rtlCol="0">
            <a:spAutoFit/>
          </a:bodyPr>
          <a:lstStyle/>
          <a:p>
            <a:r>
              <a:rPr lang="fr-FR" sz="2400" b="1">
                <a:solidFill>
                  <a:schemeClr val="bg1"/>
                </a:solidFill>
              </a:rPr>
              <a:t>Tarifa,_Puerto_de_Jerez</a:t>
            </a:r>
            <a:endParaRPr lang="fr-FR" sz="2400" b="1" dirty="0">
              <a:solidFill>
                <a:schemeClr val="bg1"/>
              </a:solidFill>
            </a:endParaRPr>
          </a:p>
        </p:txBody>
      </p:sp>
    </p:spTree>
    <p:extLst>
      <p:ext uri="{BB962C8B-B14F-4D97-AF65-F5344CB8AC3E}">
        <p14:creationId xmlns:p14="http://schemas.microsoft.com/office/powerpoint/2010/main" val="408524100"/>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D841183D-77F1-D117-94DD-20F492505DCE}"/>
            </a:ext>
          </a:extLst>
        </p:cNvPr>
        <p:cNvGrpSpPr/>
        <p:nvPr/>
      </p:nvGrpSpPr>
      <p:grpSpPr>
        <a:xfrm>
          <a:off x="0" y="0"/>
          <a:ext cx="0" cy="0"/>
          <a:chOff x="0" y="0"/>
          <a:chExt cx="0" cy="0"/>
        </a:xfrm>
      </p:grpSpPr>
      <p:pic>
        <p:nvPicPr>
          <p:cNvPr id="3" name="Image 2" descr="Une image contenant plein air, ciel, plage, nuage&#10;&#10;Le contenu généré par l’IA peut être incorrect.">
            <a:extLst>
              <a:ext uri="{FF2B5EF4-FFF2-40B4-BE49-F238E27FC236}">
                <a16:creationId xmlns:a16="http://schemas.microsoft.com/office/drawing/2014/main" id="{38F6B6FF-3392-A634-0762-FA9B91140B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1340" y="273998"/>
            <a:ext cx="10289319" cy="6120000"/>
          </a:xfrm>
          <a:prstGeom prst="rect">
            <a:avLst/>
          </a:prstGeom>
        </p:spPr>
      </p:pic>
    </p:spTree>
    <p:extLst>
      <p:ext uri="{BB962C8B-B14F-4D97-AF65-F5344CB8AC3E}">
        <p14:creationId xmlns:p14="http://schemas.microsoft.com/office/powerpoint/2010/main" val="2614475930"/>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98363A55-9570-9D70-6D32-565D64F8E70F}"/>
            </a:ext>
          </a:extLst>
        </p:cNvPr>
        <p:cNvGrpSpPr/>
        <p:nvPr/>
      </p:nvGrpSpPr>
      <p:grpSpPr>
        <a:xfrm>
          <a:off x="0" y="0"/>
          <a:ext cx="0" cy="0"/>
          <a:chOff x="0" y="0"/>
          <a:chExt cx="0" cy="0"/>
        </a:xfrm>
      </p:grpSpPr>
      <p:pic>
        <p:nvPicPr>
          <p:cNvPr id="3" name="Image 2" descr="Une image contenant plein air, nature, rive, panorama&#10;&#10;Le contenu généré par l’IA peut être incorrect.">
            <a:extLst>
              <a:ext uri="{FF2B5EF4-FFF2-40B4-BE49-F238E27FC236}">
                <a16:creationId xmlns:a16="http://schemas.microsoft.com/office/drawing/2014/main" id="{7A2578A9-132E-2E7F-3155-62F8DC5534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000" y="2204156"/>
            <a:ext cx="11700000" cy="2449688"/>
          </a:xfrm>
          <a:prstGeom prst="rect">
            <a:avLst/>
          </a:prstGeom>
        </p:spPr>
      </p:pic>
      <p:sp>
        <p:nvSpPr>
          <p:cNvPr id="6" name="ZoneTexte 5">
            <a:extLst>
              <a:ext uri="{FF2B5EF4-FFF2-40B4-BE49-F238E27FC236}">
                <a16:creationId xmlns:a16="http://schemas.microsoft.com/office/drawing/2014/main" id="{812504D3-ADD4-20CD-833A-62519D58636B}"/>
              </a:ext>
            </a:extLst>
          </p:cNvPr>
          <p:cNvSpPr txBox="1"/>
          <p:nvPr/>
        </p:nvSpPr>
        <p:spPr>
          <a:xfrm>
            <a:off x="4723412" y="4653844"/>
            <a:ext cx="6097978" cy="461665"/>
          </a:xfrm>
          <a:prstGeom prst="rect">
            <a:avLst/>
          </a:prstGeom>
          <a:noFill/>
        </p:spPr>
        <p:txBody>
          <a:bodyPr wrap="square">
            <a:spAutoFit/>
          </a:bodyPr>
          <a:lstStyle/>
          <a:p>
            <a:r>
              <a:rPr lang="fr-FR" sz="2400" b="1" dirty="0">
                <a:solidFill>
                  <a:schemeClr val="bg1"/>
                </a:solidFill>
              </a:rPr>
              <a:t>Tarifa panorama</a:t>
            </a:r>
          </a:p>
        </p:txBody>
      </p:sp>
    </p:spTree>
    <p:extLst>
      <p:ext uri="{BB962C8B-B14F-4D97-AF65-F5344CB8AC3E}">
        <p14:creationId xmlns:p14="http://schemas.microsoft.com/office/powerpoint/2010/main" val="1805081138"/>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FF0838F0-8157-A05F-C32C-4D8D77165883}"/>
            </a:ext>
          </a:extLst>
        </p:cNvPr>
        <p:cNvGrpSpPr/>
        <p:nvPr/>
      </p:nvGrpSpPr>
      <p:grpSpPr>
        <a:xfrm>
          <a:off x="0" y="0"/>
          <a:ext cx="0" cy="0"/>
          <a:chOff x="0" y="0"/>
          <a:chExt cx="0" cy="0"/>
        </a:xfrm>
      </p:grpSpPr>
      <p:pic>
        <p:nvPicPr>
          <p:cNvPr id="3" name="Image 2" descr="Une image contenant plein air, ciel, place de marché, scène&#10;&#10;Le contenu généré par l’IA peut être incorrect.">
            <a:extLst>
              <a:ext uri="{FF2B5EF4-FFF2-40B4-BE49-F238E27FC236}">
                <a16:creationId xmlns:a16="http://schemas.microsoft.com/office/drawing/2014/main" id="{40C6BEA9-AEA7-AF34-77AD-FD03C8D115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369000"/>
            <a:ext cx="10880000" cy="6120000"/>
          </a:xfrm>
          <a:prstGeom prst="rect">
            <a:avLst/>
          </a:prstGeom>
        </p:spPr>
      </p:pic>
    </p:spTree>
    <p:extLst>
      <p:ext uri="{BB962C8B-B14F-4D97-AF65-F5344CB8AC3E}">
        <p14:creationId xmlns:p14="http://schemas.microsoft.com/office/powerpoint/2010/main" val="3240291758"/>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94FB7F01-1ACC-252A-00B2-50D44648CABF}"/>
            </a:ext>
          </a:extLst>
        </p:cNvPr>
        <p:cNvGrpSpPr/>
        <p:nvPr/>
      </p:nvGrpSpPr>
      <p:grpSpPr>
        <a:xfrm>
          <a:off x="0" y="0"/>
          <a:ext cx="0" cy="0"/>
          <a:chOff x="0" y="0"/>
          <a:chExt cx="0" cy="0"/>
        </a:xfrm>
      </p:grpSpPr>
      <p:pic>
        <p:nvPicPr>
          <p:cNvPr id="3" name="Image 2" descr="Une image contenant plein air, bâtiment, ciel, Ruines&#10;&#10;Le contenu généré par l’IA peut être incorrect.">
            <a:extLst>
              <a:ext uri="{FF2B5EF4-FFF2-40B4-BE49-F238E27FC236}">
                <a16:creationId xmlns:a16="http://schemas.microsoft.com/office/drawing/2014/main" id="{BCDCC75C-F9B1-A3C8-355E-5D4BF12818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3161" y="369000"/>
            <a:ext cx="9165678" cy="6120000"/>
          </a:xfrm>
          <a:prstGeom prst="rect">
            <a:avLst/>
          </a:prstGeom>
        </p:spPr>
      </p:pic>
    </p:spTree>
    <p:extLst>
      <p:ext uri="{BB962C8B-B14F-4D97-AF65-F5344CB8AC3E}">
        <p14:creationId xmlns:p14="http://schemas.microsoft.com/office/powerpoint/2010/main" val="1975957935"/>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93982DBF-E92A-4410-D238-0942D9F17953}"/>
            </a:ext>
          </a:extLst>
        </p:cNvPr>
        <p:cNvGrpSpPr/>
        <p:nvPr/>
      </p:nvGrpSpPr>
      <p:grpSpPr>
        <a:xfrm>
          <a:off x="0" y="0"/>
          <a:ext cx="0" cy="0"/>
          <a:chOff x="0" y="0"/>
          <a:chExt cx="0" cy="0"/>
        </a:xfrm>
      </p:grpSpPr>
      <p:pic>
        <p:nvPicPr>
          <p:cNvPr id="3" name="Image 2" descr="Une image contenant plein air, nature, nuage, ciel&#10;&#10;Le contenu généré par l’IA peut être incorrect.">
            <a:extLst>
              <a:ext uri="{FF2B5EF4-FFF2-40B4-BE49-F238E27FC236}">
                <a16:creationId xmlns:a16="http://schemas.microsoft.com/office/drawing/2014/main" id="{179AA690-8BED-E93C-8505-52EB743536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71000" y="277130"/>
            <a:ext cx="7650000" cy="6120000"/>
          </a:xfrm>
          <a:prstGeom prst="rect">
            <a:avLst/>
          </a:prstGeom>
        </p:spPr>
      </p:pic>
    </p:spTree>
    <p:extLst>
      <p:ext uri="{BB962C8B-B14F-4D97-AF65-F5344CB8AC3E}">
        <p14:creationId xmlns:p14="http://schemas.microsoft.com/office/powerpoint/2010/main" val="1615642624"/>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1C0B243B-93EC-7F63-FB81-A88894158416}"/>
            </a:ext>
          </a:extLst>
        </p:cNvPr>
        <p:cNvGrpSpPr/>
        <p:nvPr/>
      </p:nvGrpSpPr>
      <p:grpSpPr>
        <a:xfrm>
          <a:off x="0" y="0"/>
          <a:ext cx="0" cy="0"/>
          <a:chOff x="0" y="0"/>
          <a:chExt cx="0" cy="0"/>
        </a:xfrm>
      </p:grpSpPr>
      <p:pic>
        <p:nvPicPr>
          <p:cNvPr id="3" name="Image 2" descr="Une image contenant plein air, rive, nature, ciel&#10;&#10;Le contenu généré par l’IA peut être incorrect.">
            <a:extLst>
              <a:ext uri="{FF2B5EF4-FFF2-40B4-BE49-F238E27FC236}">
                <a16:creationId xmlns:a16="http://schemas.microsoft.com/office/drawing/2014/main" id="{4B84BAE6-04EB-9756-298A-CF2DF7B367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3268" y="369000"/>
            <a:ext cx="8194139" cy="6120000"/>
          </a:xfrm>
          <a:prstGeom prst="rect">
            <a:avLst/>
          </a:prstGeom>
        </p:spPr>
      </p:pic>
      <p:sp>
        <p:nvSpPr>
          <p:cNvPr id="4" name="ZoneTexte 3">
            <a:extLst>
              <a:ext uri="{FF2B5EF4-FFF2-40B4-BE49-F238E27FC236}">
                <a16:creationId xmlns:a16="http://schemas.microsoft.com/office/drawing/2014/main" id="{50F22EED-38BA-4C3C-CAA8-0539AA3F3F51}"/>
              </a:ext>
            </a:extLst>
          </p:cNvPr>
          <p:cNvSpPr txBox="1"/>
          <p:nvPr/>
        </p:nvSpPr>
        <p:spPr>
          <a:xfrm>
            <a:off x="9013371" y="3040083"/>
            <a:ext cx="3075710" cy="830997"/>
          </a:xfrm>
          <a:prstGeom prst="rect">
            <a:avLst/>
          </a:prstGeom>
          <a:noFill/>
        </p:spPr>
        <p:txBody>
          <a:bodyPr wrap="square" rtlCol="0">
            <a:spAutoFit/>
          </a:bodyPr>
          <a:lstStyle/>
          <a:p>
            <a:r>
              <a:rPr lang="es-ES" sz="2400" b="1" dirty="0"/>
              <a:t>Tarifa </a:t>
            </a:r>
            <a:r>
              <a:rPr lang="es-ES" sz="2400" b="1" dirty="0" err="1"/>
              <a:t>Plage</a:t>
            </a:r>
            <a:r>
              <a:rPr lang="es-ES" sz="2400" b="1" dirty="0"/>
              <a:t> de Los Lances </a:t>
            </a:r>
            <a:endParaRPr lang="fr-FR" sz="2400" b="1" dirty="0"/>
          </a:p>
        </p:txBody>
      </p:sp>
    </p:spTree>
    <p:extLst>
      <p:ext uri="{BB962C8B-B14F-4D97-AF65-F5344CB8AC3E}">
        <p14:creationId xmlns:p14="http://schemas.microsoft.com/office/powerpoint/2010/main" val="2150637890"/>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C39EAAE2-BC33-A7E4-ADA1-ECBD1ABA8959}"/>
            </a:ext>
          </a:extLst>
        </p:cNvPr>
        <p:cNvGrpSpPr/>
        <p:nvPr/>
      </p:nvGrpSpPr>
      <p:grpSpPr>
        <a:xfrm>
          <a:off x="0" y="0"/>
          <a:ext cx="0" cy="0"/>
          <a:chOff x="0" y="0"/>
          <a:chExt cx="0" cy="0"/>
        </a:xfrm>
      </p:grpSpPr>
      <p:pic>
        <p:nvPicPr>
          <p:cNvPr id="3" name="Image 2" descr="Une image contenant plein air, eau, ciel, océan&#10;&#10;Le contenu généré par l’IA peut être incorrect.">
            <a:extLst>
              <a:ext uri="{FF2B5EF4-FFF2-40B4-BE49-F238E27FC236}">
                <a16:creationId xmlns:a16="http://schemas.microsoft.com/office/drawing/2014/main" id="{F700927F-799F-CB4F-0910-20D80CF54A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1294" y="369000"/>
            <a:ext cx="9180000" cy="6120000"/>
          </a:xfrm>
          <a:prstGeom prst="rect">
            <a:avLst/>
          </a:prstGeom>
        </p:spPr>
      </p:pic>
      <p:sp>
        <p:nvSpPr>
          <p:cNvPr id="4" name="ZoneTexte 3">
            <a:extLst>
              <a:ext uri="{FF2B5EF4-FFF2-40B4-BE49-F238E27FC236}">
                <a16:creationId xmlns:a16="http://schemas.microsoft.com/office/drawing/2014/main" id="{49881163-267D-E666-5B5D-D9B9402A29B6}"/>
              </a:ext>
            </a:extLst>
          </p:cNvPr>
          <p:cNvSpPr txBox="1"/>
          <p:nvPr/>
        </p:nvSpPr>
        <p:spPr>
          <a:xfrm>
            <a:off x="0" y="3135086"/>
            <a:ext cx="2591294" cy="461665"/>
          </a:xfrm>
          <a:prstGeom prst="rect">
            <a:avLst/>
          </a:prstGeom>
          <a:noFill/>
        </p:spPr>
        <p:txBody>
          <a:bodyPr wrap="square" rtlCol="0">
            <a:spAutoFit/>
          </a:bodyPr>
          <a:lstStyle/>
          <a:p>
            <a:r>
              <a:rPr lang="fr-FR" sz="2400" b="1" dirty="0"/>
              <a:t>Windsurf  à Tarifa</a:t>
            </a:r>
          </a:p>
        </p:txBody>
      </p:sp>
    </p:spTree>
    <p:extLst>
      <p:ext uri="{BB962C8B-B14F-4D97-AF65-F5344CB8AC3E}">
        <p14:creationId xmlns:p14="http://schemas.microsoft.com/office/powerpoint/2010/main" val="1498647556"/>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254D29B7-8D88-90C8-490E-5FAD4B76A371}"/>
            </a:ext>
          </a:extLst>
        </p:cNvPr>
        <p:cNvGrpSpPr/>
        <p:nvPr/>
      </p:nvGrpSpPr>
      <p:grpSpPr>
        <a:xfrm>
          <a:off x="0" y="0"/>
          <a:ext cx="0" cy="0"/>
          <a:chOff x="0" y="0"/>
          <a:chExt cx="0" cy="0"/>
        </a:xfrm>
      </p:grpSpPr>
      <p:pic>
        <p:nvPicPr>
          <p:cNvPr id="3" name="Image 2" descr="Une image contenant plein air, mammifère aquatiques, eau, Mammifère marin&#10;&#10;Le contenu généré par l’IA peut être incorrect.">
            <a:extLst>
              <a:ext uri="{FF2B5EF4-FFF2-40B4-BE49-F238E27FC236}">
                <a16:creationId xmlns:a16="http://schemas.microsoft.com/office/drawing/2014/main" id="{BD1F15AC-C902-E8AB-678C-D412862E53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6000" y="369000"/>
            <a:ext cx="9180000" cy="6120000"/>
          </a:xfrm>
          <a:prstGeom prst="rect">
            <a:avLst/>
          </a:prstGeom>
        </p:spPr>
      </p:pic>
    </p:spTree>
    <p:extLst>
      <p:ext uri="{BB962C8B-B14F-4D97-AF65-F5344CB8AC3E}">
        <p14:creationId xmlns:p14="http://schemas.microsoft.com/office/powerpoint/2010/main" val="1494088523"/>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17B451BE-ABA2-652D-0000-C937862DE063}"/>
            </a:ext>
          </a:extLst>
        </p:cNvPr>
        <p:cNvGrpSpPr/>
        <p:nvPr/>
      </p:nvGrpSpPr>
      <p:grpSpPr>
        <a:xfrm>
          <a:off x="0" y="0"/>
          <a:ext cx="0" cy="0"/>
          <a:chOff x="0" y="0"/>
          <a:chExt cx="0" cy="0"/>
        </a:xfrm>
      </p:grpSpPr>
      <p:pic>
        <p:nvPicPr>
          <p:cNvPr id="3" name="Image 2" descr="Une image contenant plein air, paysage, ciel, maison&#10;&#10;Le contenu généré par l’IA peut être incorrect.">
            <a:extLst>
              <a:ext uri="{FF2B5EF4-FFF2-40B4-BE49-F238E27FC236}">
                <a16:creationId xmlns:a16="http://schemas.microsoft.com/office/drawing/2014/main" id="{A65A316E-36BD-9F92-51BF-287DC52BA0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9328" y="405000"/>
            <a:ext cx="6048000" cy="3024000"/>
          </a:xfrm>
          <a:prstGeom prst="rect">
            <a:avLst/>
          </a:prstGeom>
        </p:spPr>
      </p:pic>
      <p:sp>
        <p:nvSpPr>
          <p:cNvPr id="4" name="ZoneTexte 3">
            <a:extLst>
              <a:ext uri="{FF2B5EF4-FFF2-40B4-BE49-F238E27FC236}">
                <a16:creationId xmlns:a16="http://schemas.microsoft.com/office/drawing/2014/main" id="{75E40AEC-5E99-1274-1C97-9537075D41B4}"/>
              </a:ext>
            </a:extLst>
          </p:cNvPr>
          <p:cNvSpPr txBox="1"/>
          <p:nvPr/>
        </p:nvSpPr>
        <p:spPr>
          <a:xfrm>
            <a:off x="6784769" y="2498890"/>
            <a:ext cx="6175169" cy="584775"/>
          </a:xfrm>
          <a:prstGeom prst="rect">
            <a:avLst/>
          </a:prstGeom>
          <a:noFill/>
        </p:spPr>
        <p:txBody>
          <a:bodyPr wrap="square" rtlCol="0">
            <a:spAutoFit/>
          </a:bodyPr>
          <a:lstStyle/>
          <a:p>
            <a:r>
              <a:rPr lang="fr-FR" sz="3200" b="1" dirty="0">
                <a:solidFill>
                  <a:schemeClr val="bg1"/>
                </a:solidFill>
              </a:rPr>
              <a:t>Tarifa 1 et 2</a:t>
            </a:r>
          </a:p>
        </p:txBody>
      </p:sp>
      <p:pic>
        <p:nvPicPr>
          <p:cNvPr id="6" name="Image 5" descr="Une image contenant plein air, bâtiment, ciel, arbre&#10;&#10;Le contenu généré par l’IA peut être incorrect.">
            <a:extLst>
              <a:ext uri="{FF2B5EF4-FFF2-40B4-BE49-F238E27FC236}">
                <a16:creationId xmlns:a16="http://schemas.microsoft.com/office/drawing/2014/main" id="{506CF427-F823-3EDD-04CF-DA5C8EFB1B4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00408" y="3450518"/>
            <a:ext cx="4483121" cy="2988000"/>
          </a:xfrm>
          <a:prstGeom prst="rect">
            <a:avLst/>
          </a:prstGeom>
        </p:spPr>
      </p:pic>
    </p:spTree>
    <p:extLst>
      <p:ext uri="{BB962C8B-B14F-4D97-AF65-F5344CB8AC3E}">
        <p14:creationId xmlns:p14="http://schemas.microsoft.com/office/powerpoint/2010/main" val="1422483321"/>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FAEF1A97-C35F-AF2A-0A1A-EA8434FDD142}"/>
            </a:ext>
          </a:extLst>
        </p:cNvPr>
        <p:cNvGrpSpPr/>
        <p:nvPr/>
      </p:nvGrpSpPr>
      <p:grpSpPr>
        <a:xfrm>
          <a:off x="0" y="0"/>
          <a:ext cx="0" cy="0"/>
          <a:chOff x="0" y="0"/>
          <a:chExt cx="0" cy="0"/>
        </a:xfrm>
      </p:grpSpPr>
      <p:pic>
        <p:nvPicPr>
          <p:cNvPr id="3" name="Image 2" descr="Une image contenant plein air, chambre funéraire, ciel, statue&#10;&#10;Le contenu généré par l’IA peut être incorrect.">
            <a:extLst>
              <a:ext uri="{FF2B5EF4-FFF2-40B4-BE49-F238E27FC236}">
                <a16:creationId xmlns:a16="http://schemas.microsoft.com/office/drawing/2014/main" id="{9D000458-0EDA-177B-5A6F-95AACA4FA2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0640" y="1935679"/>
            <a:ext cx="2988000" cy="4474863"/>
          </a:xfrm>
          <a:prstGeom prst="rect">
            <a:avLst/>
          </a:prstGeom>
        </p:spPr>
      </p:pic>
      <p:sp>
        <p:nvSpPr>
          <p:cNvPr id="4" name="ZoneTexte 3">
            <a:extLst>
              <a:ext uri="{FF2B5EF4-FFF2-40B4-BE49-F238E27FC236}">
                <a16:creationId xmlns:a16="http://schemas.microsoft.com/office/drawing/2014/main" id="{ED63614D-A53C-A572-2321-A410223291A5}"/>
              </a:ext>
            </a:extLst>
          </p:cNvPr>
          <p:cNvSpPr txBox="1"/>
          <p:nvPr/>
        </p:nvSpPr>
        <p:spPr>
          <a:xfrm>
            <a:off x="0" y="1474014"/>
            <a:ext cx="4797631" cy="461665"/>
          </a:xfrm>
          <a:prstGeom prst="rect">
            <a:avLst/>
          </a:prstGeom>
          <a:noFill/>
        </p:spPr>
        <p:txBody>
          <a:bodyPr wrap="square" rtlCol="0">
            <a:spAutoFit/>
          </a:bodyPr>
          <a:lstStyle/>
          <a:p>
            <a:r>
              <a:rPr lang="fr-FR" sz="2400" b="1">
                <a:solidFill>
                  <a:schemeClr val="bg1"/>
                </a:solidFill>
              </a:rPr>
              <a:t>Château Castillo de Guzmán</a:t>
            </a:r>
            <a:endParaRPr lang="fr-FR" sz="2400" b="1" dirty="0">
              <a:solidFill>
                <a:schemeClr val="bg1"/>
              </a:solidFill>
            </a:endParaRPr>
          </a:p>
        </p:txBody>
      </p:sp>
      <p:pic>
        <p:nvPicPr>
          <p:cNvPr id="6" name="Image 5" descr="Une image contenant plein air, scène, voiture, Véhicule terrestre&#10;&#10;Le contenu généré par l’IA peut être incorrect.">
            <a:extLst>
              <a:ext uri="{FF2B5EF4-FFF2-40B4-BE49-F238E27FC236}">
                <a16:creationId xmlns:a16="http://schemas.microsoft.com/office/drawing/2014/main" id="{E3BA4F5D-4171-BE17-0CB6-6B2086ACF11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45762" y="477000"/>
            <a:ext cx="4422471" cy="2952000"/>
          </a:xfrm>
          <a:prstGeom prst="rect">
            <a:avLst/>
          </a:prstGeom>
        </p:spPr>
      </p:pic>
      <p:sp>
        <p:nvSpPr>
          <p:cNvPr id="7" name="ZoneTexte 6">
            <a:extLst>
              <a:ext uri="{FF2B5EF4-FFF2-40B4-BE49-F238E27FC236}">
                <a16:creationId xmlns:a16="http://schemas.microsoft.com/office/drawing/2014/main" id="{66C9DB28-7944-527F-8338-E2533B7CC8CB}"/>
              </a:ext>
            </a:extLst>
          </p:cNvPr>
          <p:cNvSpPr txBox="1"/>
          <p:nvPr/>
        </p:nvSpPr>
        <p:spPr>
          <a:xfrm>
            <a:off x="7944593" y="3403016"/>
            <a:ext cx="5367646" cy="461665"/>
          </a:xfrm>
          <a:prstGeom prst="rect">
            <a:avLst/>
          </a:prstGeom>
          <a:noFill/>
        </p:spPr>
        <p:txBody>
          <a:bodyPr wrap="square" rtlCol="0">
            <a:spAutoFit/>
          </a:bodyPr>
          <a:lstStyle/>
          <a:p>
            <a:r>
              <a:rPr lang="fr-FR" sz="2400" b="1">
                <a:solidFill>
                  <a:schemeClr val="bg1"/>
                </a:solidFill>
              </a:rPr>
              <a:t>Église de San Mateo</a:t>
            </a:r>
            <a:endParaRPr lang="fr-FR" sz="2400" b="1" dirty="0">
              <a:solidFill>
                <a:schemeClr val="bg1"/>
              </a:solidFill>
            </a:endParaRPr>
          </a:p>
        </p:txBody>
      </p:sp>
    </p:spTree>
    <p:extLst>
      <p:ext uri="{BB962C8B-B14F-4D97-AF65-F5344CB8AC3E}">
        <p14:creationId xmlns:p14="http://schemas.microsoft.com/office/powerpoint/2010/main" val="1060404838"/>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D9D9F60D-2A70-DF6A-75D3-CAFFB96C27E8}"/>
            </a:ext>
          </a:extLst>
        </p:cNvPr>
        <p:cNvGrpSpPr/>
        <p:nvPr/>
      </p:nvGrpSpPr>
      <p:grpSpPr>
        <a:xfrm>
          <a:off x="0" y="0"/>
          <a:ext cx="0" cy="0"/>
          <a:chOff x="0" y="0"/>
          <a:chExt cx="0" cy="0"/>
        </a:xfrm>
      </p:grpSpPr>
      <p:pic>
        <p:nvPicPr>
          <p:cNvPr id="3" name="Image 2" descr="Une image contenant plein air, arbre, ciel, palmier&#10;&#10;Le contenu généré par l’IA peut être incorrect.">
            <a:extLst>
              <a:ext uri="{FF2B5EF4-FFF2-40B4-BE49-F238E27FC236}">
                <a16:creationId xmlns:a16="http://schemas.microsoft.com/office/drawing/2014/main" id="{1FBFDB1A-D493-3F02-4822-8F33C0C65F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7038" y="535254"/>
            <a:ext cx="4530336" cy="3024000"/>
          </a:xfrm>
          <a:prstGeom prst="rect">
            <a:avLst/>
          </a:prstGeom>
        </p:spPr>
      </p:pic>
      <p:sp>
        <p:nvSpPr>
          <p:cNvPr id="4" name="ZoneTexte 3">
            <a:extLst>
              <a:ext uri="{FF2B5EF4-FFF2-40B4-BE49-F238E27FC236}">
                <a16:creationId xmlns:a16="http://schemas.microsoft.com/office/drawing/2014/main" id="{27A20D4A-533A-3DED-A935-AC5200C537F9}"/>
              </a:ext>
            </a:extLst>
          </p:cNvPr>
          <p:cNvSpPr txBox="1"/>
          <p:nvPr/>
        </p:nvSpPr>
        <p:spPr>
          <a:xfrm>
            <a:off x="486770" y="3559254"/>
            <a:ext cx="5822868" cy="461665"/>
          </a:xfrm>
          <a:prstGeom prst="rect">
            <a:avLst/>
          </a:prstGeom>
          <a:noFill/>
        </p:spPr>
        <p:txBody>
          <a:bodyPr wrap="square" rtlCol="0">
            <a:spAutoFit/>
          </a:bodyPr>
          <a:lstStyle/>
          <a:p>
            <a:r>
              <a:rPr lang="fr-FR" sz="2400" b="1">
                <a:solidFill>
                  <a:schemeClr val="bg1"/>
                </a:solidFill>
              </a:rPr>
              <a:t>Mirador África et Torre de Miramar</a:t>
            </a:r>
            <a:endParaRPr lang="fr-FR" sz="2400" b="1" dirty="0">
              <a:solidFill>
                <a:schemeClr val="bg1"/>
              </a:solidFill>
            </a:endParaRPr>
          </a:p>
        </p:txBody>
      </p:sp>
      <p:pic>
        <p:nvPicPr>
          <p:cNvPr id="6" name="Image 5" descr="Une image contenant plein air, ciel, palmier, arbre&#10;&#10;Le contenu généré par l’IA peut être incorrect.">
            <a:extLst>
              <a:ext uri="{FF2B5EF4-FFF2-40B4-BE49-F238E27FC236}">
                <a16:creationId xmlns:a16="http://schemas.microsoft.com/office/drawing/2014/main" id="{B35842E0-BDF1-ACBD-5F5F-3C455449AC0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56423" y="3429000"/>
            <a:ext cx="4368539" cy="2916000"/>
          </a:xfrm>
          <a:prstGeom prst="rect">
            <a:avLst/>
          </a:prstGeom>
        </p:spPr>
      </p:pic>
      <p:sp>
        <p:nvSpPr>
          <p:cNvPr id="7" name="ZoneTexte 6">
            <a:extLst>
              <a:ext uri="{FF2B5EF4-FFF2-40B4-BE49-F238E27FC236}">
                <a16:creationId xmlns:a16="http://schemas.microsoft.com/office/drawing/2014/main" id="{3935CC6D-9C99-4C4C-1468-30AEB0CE3BAF}"/>
              </a:ext>
            </a:extLst>
          </p:cNvPr>
          <p:cNvSpPr txBox="1"/>
          <p:nvPr/>
        </p:nvSpPr>
        <p:spPr>
          <a:xfrm>
            <a:off x="7932717" y="2967335"/>
            <a:ext cx="4916385" cy="461665"/>
          </a:xfrm>
          <a:prstGeom prst="rect">
            <a:avLst/>
          </a:prstGeom>
          <a:noFill/>
        </p:spPr>
        <p:txBody>
          <a:bodyPr wrap="square" rtlCol="0">
            <a:spAutoFit/>
          </a:bodyPr>
          <a:lstStyle/>
          <a:p>
            <a:r>
              <a:rPr lang="fr-FR" sz="2400" b="1">
                <a:solidFill>
                  <a:schemeClr val="bg1"/>
                </a:solidFill>
              </a:rPr>
              <a:t>Paseo de la Alameda</a:t>
            </a:r>
            <a:endParaRPr lang="fr-FR" sz="2400" b="1" dirty="0">
              <a:solidFill>
                <a:schemeClr val="bg1"/>
              </a:solidFill>
            </a:endParaRPr>
          </a:p>
        </p:txBody>
      </p:sp>
    </p:spTree>
    <p:extLst>
      <p:ext uri="{BB962C8B-B14F-4D97-AF65-F5344CB8AC3E}">
        <p14:creationId xmlns:p14="http://schemas.microsoft.com/office/powerpoint/2010/main" val="2668302817"/>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4F83A421-6502-AEB4-636D-F8E7AF210F2F}"/>
            </a:ext>
          </a:extLst>
        </p:cNvPr>
        <p:cNvGrpSpPr/>
        <p:nvPr/>
      </p:nvGrpSpPr>
      <p:grpSpPr>
        <a:xfrm>
          <a:off x="0" y="0"/>
          <a:ext cx="0" cy="0"/>
          <a:chOff x="0" y="0"/>
          <a:chExt cx="0" cy="0"/>
        </a:xfrm>
      </p:grpSpPr>
      <p:pic>
        <p:nvPicPr>
          <p:cNvPr id="3" name="Image 2" descr="Une image contenant plein air, ciel, eau, Phare&#10;&#10;Le contenu généré par l’IA peut être incorrect.">
            <a:extLst>
              <a:ext uri="{FF2B5EF4-FFF2-40B4-BE49-F238E27FC236}">
                <a16:creationId xmlns:a16="http://schemas.microsoft.com/office/drawing/2014/main" id="{32C6886E-8718-855A-470A-1A4CA55A4C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9540" y="3429000"/>
            <a:ext cx="4422472" cy="2952000"/>
          </a:xfrm>
          <a:prstGeom prst="rect">
            <a:avLst/>
          </a:prstGeom>
        </p:spPr>
      </p:pic>
      <p:sp>
        <p:nvSpPr>
          <p:cNvPr id="4" name="ZoneTexte 3">
            <a:extLst>
              <a:ext uri="{FF2B5EF4-FFF2-40B4-BE49-F238E27FC236}">
                <a16:creationId xmlns:a16="http://schemas.microsoft.com/office/drawing/2014/main" id="{DEBA76F7-440E-E61C-0816-2F1BFF240243}"/>
              </a:ext>
            </a:extLst>
          </p:cNvPr>
          <p:cNvSpPr txBox="1"/>
          <p:nvPr/>
        </p:nvSpPr>
        <p:spPr>
          <a:xfrm>
            <a:off x="1255805" y="3027460"/>
            <a:ext cx="4422472" cy="461665"/>
          </a:xfrm>
          <a:prstGeom prst="rect">
            <a:avLst/>
          </a:prstGeom>
          <a:noFill/>
        </p:spPr>
        <p:txBody>
          <a:bodyPr wrap="square" rtlCol="0">
            <a:spAutoFit/>
          </a:bodyPr>
          <a:lstStyle/>
          <a:p>
            <a:r>
              <a:rPr lang="es-ES" sz="2400" b="1">
                <a:solidFill>
                  <a:schemeClr val="bg1"/>
                </a:solidFill>
              </a:rPr>
              <a:t>Île Isla de las Palomas</a:t>
            </a:r>
            <a:endParaRPr lang="fr-FR" sz="2400" b="1" dirty="0">
              <a:solidFill>
                <a:schemeClr val="bg1"/>
              </a:solidFill>
            </a:endParaRPr>
          </a:p>
        </p:txBody>
      </p:sp>
      <p:pic>
        <p:nvPicPr>
          <p:cNvPr id="6" name="Image 5" descr="Une image contenant plein air, bâtiment, ciel, Ruines&#10;&#10;Le contenu généré par l’IA peut être incorrect.">
            <a:extLst>
              <a:ext uri="{FF2B5EF4-FFF2-40B4-BE49-F238E27FC236}">
                <a16:creationId xmlns:a16="http://schemas.microsoft.com/office/drawing/2014/main" id="{454109CE-CB33-3985-4E5F-D413A06914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39793" y="537125"/>
            <a:ext cx="3936000" cy="2952000"/>
          </a:xfrm>
          <a:prstGeom prst="rect">
            <a:avLst/>
          </a:prstGeom>
        </p:spPr>
      </p:pic>
      <p:sp>
        <p:nvSpPr>
          <p:cNvPr id="7" name="ZoneTexte 6">
            <a:extLst>
              <a:ext uri="{FF2B5EF4-FFF2-40B4-BE49-F238E27FC236}">
                <a16:creationId xmlns:a16="http://schemas.microsoft.com/office/drawing/2014/main" id="{AA75F818-FBE7-668A-11BC-924E69CCA2A7}"/>
              </a:ext>
            </a:extLst>
          </p:cNvPr>
          <p:cNvSpPr txBox="1"/>
          <p:nvPr/>
        </p:nvSpPr>
        <p:spPr>
          <a:xfrm>
            <a:off x="7825838" y="3498019"/>
            <a:ext cx="4141840" cy="461665"/>
          </a:xfrm>
          <a:prstGeom prst="rect">
            <a:avLst/>
          </a:prstGeom>
          <a:noFill/>
        </p:spPr>
        <p:txBody>
          <a:bodyPr wrap="square" rtlCol="0">
            <a:spAutoFit/>
          </a:bodyPr>
          <a:lstStyle/>
          <a:p>
            <a:r>
              <a:rPr lang="fr-FR" sz="2400" b="1">
                <a:solidFill>
                  <a:schemeClr val="bg1"/>
                </a:solidFill>
              </a:rPr>
              <a:t>Castillo de Santa Catalina</a:t>
            </a:r>
            <a:endParaRPr lang="fr-FR" sz="2400" b="1" dirty="0">
              <a:solidFill>
                <a:schemeClr val="bg1"/>
              </a:solidFill>
            </a:endParaRPr>
          </a:p>
        </p:txBody>
      </p:sp>
    </p:spTree>
    <p:extLst>
      <p:ext uri="{BB962C8B-B14F-4D97-AF65-F5344CB8AC3E}">
        <p14:creationId xmlns:p14="http://schemas.microsoft.com/office/powerpoint/2010/main" val="1253680231"/>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132667C7-6DB5-D1A4-314D-F62642E3506D}"/>
            </a:ext>
          </a:extLst>
        </p:cNvPr>
        <p:cNvGrpSpPr/>
        <p:nvPr/>
      </p:nvGrpSpPr>
      <p:grpSpPr>
        <a:xfrm>
          <a:off x="0" y="0"/>
          <a:ext cx="0" cy="0"/>
          <a:chOff x="0" y="0"/>
          <a:chExt cx="0" cy="0"/>
        </a:xfrm>
      </p:grpSpPr>
      <p:pic>
        <p:nvPicPr>
          <p:cNvPr id="3" name="Image 2" descr="Une image contenant plein air, ciel, eau, plage&#10;&#10;Le contenu généré par l’IA peut être incorrect.">
            <a:extLst>
              <a:ext uri="{FF2B5EF4-FFF2-40B4-BE49-F238E27FC236}">
                <a16:creationId xmlns:a16="http://schemas.microsoft.com/office/drawing/2014/main" id="{3B71F54C-E9B9-81E0-71E8-B31C9184B9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4105" y="529948"/>
            <a:ext cx="6889513" cy="2952000"/>
          </a:xfrm>
          <a:prstGeom prst="rect">
            <a:avLst/>
          </a:prstGeom>
        </p:spPr>
      </p:pic>
      <p:pic>
        <p:nvPicPr>
          <p:cNvPr id="6" name="Image 5" descr="Une image contenant plein air, eau, région sauvage, forêt&#10;&#10;Le contenu généré par l’IA peut être incorrect.">
            <a:extLst>
              <a:ext uri="{FF2B5EF4-FFF2-40B4-BE49-F238E27FC236}">
                <a16:creationId xmlns:a16="http://schemas.microsoft.com/office/drawing/2014/main" id="{CD88B5EB-C8E9-5783-5D0D-2A0B18FF861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33895" y="3481948"/>
            <a:ext cx="4374000" cy="2916000"/>
          </a:xfrm>
          <a:prstGeom prst="rect">
            <a:avLst/>
          </a:prstGeom>
        </p:spPr>
      </p:pic>
    </p:spTree>
    <p:extLst>
      <p:ext uri="{BB962C8B-B14F-4D97-AF65-F5344CB8AC3E}">
        <p14:creationId xmlns:p14="http://schemas.microsoft.com/office/powerpoint/2010/main" val="707798148"/>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453DA563-38ED-BABC-7EB8-3BC7E83631E5}"/>
            </a:ext>
          </a:extLst>
        </p:cNvPr>
        <p:cNvGrpSpPr/>
        <p:nvPr/>
      </p:nvGrpSpPr>
      <p:grpSpPr>
        <a:xfrm>
          <a:off x="0" y="0"/>
          <a:ext cx="0" cy="0"/>
          <a:chOff x="0" y="0"/>
          <a:chExt cx="0" cy="0"/>
        </a:xfrm>
      </p:grpSpPr>
      <p:pic>
        <p:nvPicPr>
          <p:cNvPr id="3" name="Image 2" descr="Une image contenant plein air, homme, bâtiment, habits&#10;&#10;Le contenu généré par l’IA peut être incorrect.">
            <a:extLst>
              <a:ext uri="{FF2B5EF4-FFF2-40B4-BE49-F238E27FC236}">
                <a16:creationId xmlns:a16="http://schemas.microsoft.com/office/drawing/2014/main" id="{F94A3420-7A8F-210D-6EA9-216C2A21D5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3484" y="3429000"/>
            <a:ext cx="4432432" cy="2952000"/>
          </a:xfrm>
          <a:prstGeom prst="rect">
            <a:avLst/>
          </a:prstGeom>
        </p:spPr>
      </p:pic>
      <p:sp>
        <p:nvSpPr>
          <p:cNvPr id="4" name="ZoneTexte 3">
            <a:extLst>
              <a:ext uri="{FF2B5EF4-FFF2-40B4-BE49-F238E27FC236}">
                <a16:creationId xmlns:a16="http://schemas.microsoft.com/office/drawing/2014/main" id="{FB9D02DE-B003-0054-4354-40DFCB5FBA26}"/>
              </a:ext>
            </a:extLst>
          </p:cNvPr>
          <p:cNvSpPr txBox="1"/>
          <p:nvPr/>
        </p:nvSpPr>
        <p:spPr>
          <a:xfrm>
            <a:off x="296883" y="2598003"/>
            <a:ext cx="5664530" cy="830997"/>
          </a:xfrm>
          <a:prstGeom prst="rect">
            <a:avLst/>
          </a:prstGeom>
          <a:noFill/>
        </p:spPr>
        <p:txBody>
          <a:bodyPr wrap="square" rtlCol="0">
            <a:spAutoFit/>
          </a:bodyPr>
          <a:lstStyle/>
          <a:p>
            <a:r>
              <a:rPr lang="fr-FR" sz="2400" b="1">
                <a:solidFill>
                  <a:schemeClr val="bg1"/>
                </a:solidFill>
              </a:rPr>
              <a:t>Assistez à une célébration religieuse andalouse typique</a:t>
            </a:r>
            <a:endParaRPr lang="fr-FR" sz="2400" b="1" dirty="0">
              <a:solidFill>
                <a:schemeClr val="bg1"/>
              </a:solidFill>
            </a:endParaRPr>
          </a:p>
        </p:txBody>
      </p:sp>
      <p:pic>
        <p:nvPicPr>
          <p:cNvPr id="6" name="Image 5" descr="Une image contenant plein air, ciel, bâtiment, maison&#10;&#10;Le contenu généré par l’IA peut être incorrect.">
            <a:extLst>
              <a:ext uri="{FF2B5EF4-FFF2-40B4-BE49-F238E27FC236}">
                <a16:creationId xmlns:a16="http://schemas.microsoft.com/office/drawing/2014/main" id="{3E51A738-40C5-51AD-3332-F42B440A305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96516" y="534390"/>
            <a:ext cx="4032000" cy="3024000"/>
          </a:xfrm>
          <a:prstGeom prst="rect">
            <a:avLst/>
          </a:prstGeom>
        </p:spPr>
      </p:pic>
      <p:sp>
        <p:nvSpPr>
          <p:cNvPr id="7" name="ZoneTexte 6">
            <a:extLst>
              <a:ext uri="{FF2B5EF4-FFF2-40B4-BE49-F238E27FC236}">
                <a16:creationId xmlns:a16="http://schemas.microsoft.com/office/drawing/2014/main" id="{E49F286E-593F-4BDC-95CC-2A303E978930}"/>
              </a:ext>
            </a:extLst>
          </p:cNvPr>
          <p:cNvSpPr txBox="1"/>
          <p:nvPr/>
        </p:nvSpPr>
        <p:spPr>
          <a:xfrm>
            <a:off x="7812152" y="3489978"/>
            <a:ext cx="4193801" cy="461665"/>
          </a:xfrm>
          <a:prstGeom prst="rect">
            <a:avLst/>
          </a:prstGeom>
          <a:noFill/>
        </p:spPr>
        <p:txBody>
          <a:bodyPr wrap="square" rtlCol="0">
            <a:spAutoFit/>
          </a:bodyPr>
          <a:lstStyle/>
          <a:p>
            <a:r>
              <a:rPr lang="fr-FR" sz="2400" b="1">
                <a:solidFill>
                  <a:schemeClr val="bg1"/>
                </a:solidFill>
              </a:rPr>
              <a:t>. La vieille ville de Tarifa</a:t>
            </a:r>
            <a:endParaRPr lang="fr-FR" sz="2400" b="1" dirty="0">
              <a:solidFill>
                <a:schemeClr val="bg1"/>
              </a:solidFill>
            </a:endParaRPr>
          </a:p>
        </p:txBody>
      </p:sp>
    </p:spTree>
    <p:extLst>
      <p:ext uri="{BB962C8B-B14F-4D97-AF65-F5344CB8AC3E}">
        <p14:creationId xmlns:p14="http://schemas.microsoft.com/office/powerpoint/2010/main" val="1370646498"/>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a:extLst>
            <a:ext uri="{FF2B5EF4-FFF2-40B4-BE49-F238E27FC236}">
              <a16:creationId xmlns:a16="http://schemas.microsoft.com/office/drawing/2014/main" id="{7B47896F-FE41-6CCF-D808-4C9CDA65C203}"/>
            </a:ext>
          </a:extLst>
        </p:cNvPr>
        <p:cNvGrpSpPr/>
        <p:nvPr/>
      </p:nvGrpSpPr>
      <p:grpSpPr>
        <a:xfrm>
          <a:off x="0" y="0"/>
          <a:ext cx="0" cy="0"/>
          <a:chOff x="0" y="0"/>
          <a:chExt cx="0" cy="0"/>
        </a:xfrm>
      </p:grpSpPr>
      <p:pic>
        <p:nvPicPr>
          <p:cNvPr id="3" name="Image 2" descr="Une image contenant plein air, ciel, voie, arbre&#10;&#10;Le contenu généré par l’IA peut être incorrect.">
            <a:extLst>
              <a:ext uri="{FF2B5EF4-FFF2-40B4-BE49-F238E27FC236}">
                <a16:creationId xmlns:a16="http://schemas.microsoft.com/office/drawing/2014/main" id="{4502B9FE-D288-1185-BCD4-33E003C128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6890" y="441000"/>
            <a:ext cx="5316726" cy="2988000"/>
          </a:xfrm>
          <a:prstGeom prst="rect">
            <a:avLst/>
          </a:prstGeom>
        </p:spPr>
      </p:pic>
      <p:sp>
        <p:nvSpPr>
          <p:cNvPr id="4" name="ZoneTexte 3">
            <a:extLst>
              <a:ext uri="{FF2B5EF4-FFF2-40B4-BE49-F238E27FC236}">
                <a16:creationId xmlns:a16="http://schemas.microsoft.com/office/drawing/2014/main" id="{4C864559-E160-8C4E-35EB-771377B9894C}"/>
              </a:ext>
            </a:extLst>
          </p:cNvPr>
          <p:cNvSpPr txBox="1"/>
          <p:nvPr/>
        </p:nvSpPr>
        <p:spPr>
          <a:xfrm>
            <a:off x="2339441" y="3409691"/>
            <a:ext cx="5609110" cy="461665"/>
          </a:xfrm>
          <a:prstGeom prst="rect">
            <a:avLst/>
          </a:prstGeom>
          <a:noFill/>
        </p:spPr>
        <p:txBody>
          <a:bodyPr wrap="square" rtlCol="0">
            <a:spAutoFit/>
          </a:bodyPr>
          <a:lstStyle/>
          <a:p>
            <a:r>
              <a:rPr lang="fr-FR" sz="2400" b="1">
                <a:solidFill>
                  <a:schemeClr val="bg1"/>
                </a:solidFill>
              </a:rPr>
              <a:t>La Alameda</a:t>
            </a:r>
            <a:endParaRPr lang="fr-FR" sz="2400" b="1" dirty="0">
              <a:solidFill>
                <a:schemeClr val="bg1"/>
              </a:solidFill>
            </a:endParaRPr>
          </a:p>
        </p:txBody>
      </p:sp>
      <p:pic>
        <p:nvPicPr>
          <p:cNvPr id="6" name="Image 5" descr="Une image contenant plein air, bâtiment, ciel, paysage&#10;&#10;Le contenu généré par l’IA peut être incorrect.">
            <a:extLst>
              <a:ext uri="{FF2B5EF4-FFF2-40B4-BE49-F238E27FC236}">
                <a16:creationId xmlns:a16="http://schemas.microsoft.com/office/drawing/2014/main" id="{4FE78A3F-77F3-5694-6CEC-ECE3A1E13EB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03099" y="3533645"/>
            <a:ext cx="4795126" cy="2952000"/>
          </a:xfrm>
          <a:prstGeom prst="rect">
            <a:avLst/>
          </a:prstGeom>
        </p:spPr>
      </p:pic>
    </p:spTree>
    <p:extLst>
      <p:ext uri="{BB962C8B-B14F-4D97-AF65-F5344CB8AC3E}">
        <p14:creationId xmlns:p14="http://schemas.microsoft.com/office/powerpoint/2010/main" val="3710867745"/>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0C3C3867-28D2-76E9-5446-81716A4BC064}"/>
            </a:ext>
          </a:extLst>
        </p:cNvPr>
        <p:cNvGrpSpPr/>
        <p:nvPr/>
      </p:nvGrpSpPr>
      <p:grpSpPr>
        <a:xfrm>
          <a:off x="0" y="0"/>
          <a:ext cx="0" cy="0"/>
          <a:chOff x="0" y="0"/>
          <a:chExt cx="0" cy="0"/>
        </a:xfrm>
      </p:grpSpPr>
      <p:pic>
        <p:nvPicPr>
          <p:cNvPr id="3" name="Image 2" descr="Une image contenant plein air, ciel, nuage, eau&#10;&#10;Le contenu généré par l’IA peut être incorrect.">
            <a:extLst>
              <a:ext uri="{FF2B5EF4-FFF2-40B4-BE49-F238E27FC236}">
                <a16:creationId xmlns:a16="http://schemas.microsoft.com/office/drawing/2014/main" id="{3E78AC62-AEB8-9CF5-241A-CF110FEC09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6877" y="3429000"/>
            <a:ext cx="4410817" cy="2952000"/>
          </a:xfrm>
          <a:prstGeom prst="rect">
            <a:avLst/>
          </a:prstGeom>
        </p:spPr>
      </p:pic>
      <p:pic>
        <p:nvPicPr>
          <p:cNvPr id="5" name="Image 4" descr="Une image contenant plein air, bâtiment, ciel, fenêtre&#10;&#10;Le contenu généré par l’IA peut être incorrect.">
            <a:extLst>
              <a:ext uri="{FF2B5EF4-FFF2-40B4-BE49-F238E27FC236}">
                <a16:creationId xmlns:a16="http://schemas.microsoft.com/office/drawing/2014/main" id="{F8058740-8B53-3C68-7633-E1C1D84DF1A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92301" y="477000"/>
            <a:ext cx="4442822" cy="2952000"/>
          </a:xfrm>
          <a:prstGeom prst="rect">
            <a:avLst/>
          </a:prstGeom>
        </p:spPr>
      </p:pic>
    </p:spTree>
    <p:extLst>
      <p:ext uri="{BB962C8B-B14F-4D97-AF65-F5344CB8AC3E}">
        <p14:creationId xmlns:p14="http://schemas.microsoft.com/office/powerpoint/2010/main" val="453366635"/>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D392616C-4CD1-2E7C-BE61-3AB41767954B}"/>
            </a:ext>
          </a:extLst>
        </p:cNvPr>
        <p:cNvGrpSpPr/>
        <p:nvPr/>
      </p:nvGrpSpPr>
      <p:grpSpPr>
        <a:xfrm>
          <a:off x="0" y="0"/>
          <a:ext cx="0" cy="0"/>
          <a:chOff x="0" y="0"/>
          <a:chExt cx="0" cy="0"/>
        </a:xfrm>
      </p:grpSpPr>
      <p:pic>
        <p:nvPicPr>
          <p:cNvPr id="3" name="Image 2" descr="Une image contenant plein air, scène, voiture, Véhicule terrestre&#10;&#10;Le contenu généré par l’IA peut être incorrect.">
            <a:extLst>
              <a:ext uri="{FF2B5EF4-FFF2-40B4-BE49-F238E27FC236}">
                <a16:creationId xmlns:a16="http://schemas.microsoft.com/office/drawing/2014/main" id="{36BF55B4-2D9E-F548-E131-E2EC1884D6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7672" y="593766"/>
            <a:ext cx="4476398" cy="2988000"/>
          </a:xfrm>
          <a:prstGeom prst="rect">
            <a:avLst/>
          </a:prstGeom>
        </p:spPr>
      </p:pic>
      <p:pic>
        <p:nvPicPr>
          <p:cNvPr id="5" name="Image 4" descr="Une image contenant plein air, bâtiment, ciel, pot de fleurs&#10;&#10;Le contenu généré par l’IA peut être incorrect.">
            <a:extLst>
              <a:ext uri="{FF2B5EF4-FFF2-40B4-BE49-F238E27FC236}">
                <a16:creationId xmlns:a16="http://schemas.microsoft.com/office/drawing/2014/main" id="{69BBFE3C-2BBE-17DA-FAE2-44EE3188B3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25911" y="3313291"/>
            <a:ext cx="4068417" cy="2952000"/>
          </a:xfrm>
          <a:prstGeom prst="rect">
            <a:avLst/>
          </a:prstGeom>
        </p:spPr>
      </p:pic>
    </p:spTree>
    <p:extLst>
      <p:ext uri="{BB962C8B-B14F-4D97-AF65-F5344CB8AC3E}">
        <p14:creationId xmlns:p14="http://schemas.microsoft.com/office/powerpoint/2010/main" val="4071105967"/>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75D6BCA-331B-A8E6-87A6-7431AB3B8413}"/>
            </a:ext>
          </a:extLst>
        </p:cNvPr>
        <p:cNvGrpSpPr/>
        <p:nvPr/>
      </p:nvGrpSpPr>
      <p:grpSpPr>
        <a:xfrm>
          <a:off x="0" y="0"/>
          <a:ext cx="0" cy="0"/>
          <a:chOff x="0" y="0"/>
          <a:chExt cx="0" cy="0"/>
        </a:xfrm>
      </p:grpSpPr>
      <p:pic>
        <p:nvPicPr>
          <p:cNvPr id="3" name="Image 2" descr="Une image contenant plein air, bâtiment, sol, arcade&#10;&#10;Le contenu généré par l’IA peut être incorrect.">
            <a:extLst>
              <a:ext uri="{FF2B5EF4-FFF2-40B4-BE49-F238E27FC236}">
                <a16:creationId xmlns:a16="http://schemas.microsoft.com/office/drawing/2014/main" id="{CC3D42A4-E067-EE5C-BC69-83A16119E6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6999" y="1258982"/>
            <a:ext cx="2988000" cy="4340033"/>
          </a:xfrm>
          <a:prstGeom prst="rect">
            <a:avLst/>
          </a:prstGeom>
        </p:spPr>
      </p:pic>
      <p:pic>
        <p:nvPicPr>
          <p:cNvPr id="5" name="Image 4" descr="Une image contenant plein air, bâtiment, porte, fleur&#10;&#10;Le contenu généré par l’IA peut être incorrect.">
            <a:extLst>
              <a:ext uri="{FF2B5EF4-FFF2-40B4-BE49-F238E27FC236}">
                <a16:creationId xmlns:a16="http://schemas.microsoft.com/office/drawing/2014/main" id="{7B2A3AAB-4BF0-CAD9-AB6F-383DB83E00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85754" y="1953343"/>
            <a:ext cx="3348000" cy="2951309"/>
          </a:xfrm>
          <a:prstGeom prst="rect">
            <a:avLst/>
          </a:prstGeom>
        </p:spPr>
      </p:pic>
    </p:spTree>
    <p:extLst>
      <p:ext uri="{BB962C8B-B14F-4D97-AF65-F5344CB8AC3E}">
        <p14:creationId xmlns:p14="http://schemas.microsoft.com/office/powerpoint/2010/main" val="302836792"/>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EABAED58-0B72-276D-92C8-43836C7DCE40}"/>
            </a:ext>
          </a:extLst>
        </p:cNvPr>
        <p:cNvGrpSpPr/>
        <p:nvPr/>
      </p:nvGrpSpPr>
      <p:grpSpPr>
        <a:xfrm>
          <a:off x="0" y="0"/>
          <a:ext cx="0" cy="0"/>
          <a:chOff x="0" y="0"/>
          <a:chExt cx="0" cy="0"/>
        </a:xfrm>
      </p:grpSpPr>
      <p:pic>
        <p:nvPicPr>
          <p:cNvPr id="7" name="Image 6" descr="Une image contenant plein air, nature, Photographie aérienne, eau&#10;&#10;Le contenu généré par l’IA peut être incorrect.">
            <a:extLst>
              <a:ext uri="{FF2B5EF4-FFF2-40B4-BE49-F238E27FC236}">
                <a16:creationId xmlns:a16="http://schemas.microsoft.com/office/drawing/2014/main" id="{F4E49202-1531-A37C-EC3B-CD12126612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8642" y="3429000"/>
            <a:ext cx="4463033" cy="2988000"/>
          </a:xfrm>
          <a:prstGeom prst="rect">
            <a:avLst/>
          </a:prstGeom>
        </p:spPr>
      </p:pic>
      <p:pic>
        <p:nvPicPr>
          <p:cNvPr id="9" name="Image 8" descr="Une image contenant plein air, ciel, arbre, plante&#10;&#10;Le contenu généré par l’IA peut être incorrect.">
            <a:extLst>
              <a:ext uri="{FF2B5EF4-FFF2-40B4-BE49-F238E27FC236}">
                <a16:creationId xmlns:a16="http://schemas.microsoft.com/office/drawing/2014/main" id="{6E6021AB-3536-8BA4-6D01-36E3748ECFF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52485" y="531421"/>
            <a:ext cx="3984000" cy="2988000"/>
          </a:xfrm>
          <a:prstGeom prst="rect">
            <a:avLst/>
          </a:prstGeom>
        </p:spPr>
      </p:pic>
    </p:spTree>
    <p:extLst>
      <p:ext uri="{BB962C8B-B14F-4D97-AF65-F5344CB8AC3E}">
        <p14:creationId xmlns:p14="http://schemas.microsoft.com/office/powerpoint/2010/main" val="3678784284"/>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BD2051BA-8D60-6600-7310-3254C5EC6DB8}"/>
            </a:ext>
          </a:extLst>
        </p:cNvPr>
        <p:cNvGrpSpPr/>
        <p:nvPr/>
      </p:nvGrpSpPr>
      <p:grpSpPr>
        <a:xfrm>
          <a:off x="0" y="0"/>
          <a:ext cx="0" cy="0"/>
          <a:chOff x="0" y="0"/>
          <a:chExt cx="0" cy="0"/>
        </a:xfrm>
      </p:grpSpPr>
      <p:pic>
        <p:nvPicPr>
          <p:cNvPr id="3" name="Image 2" descr="Une image contenant plein air, ciel, voie, sol&#10;&#10;Le contenu généré par l’IA peut être incorrect.">
            <a:extLst>
              <a:ext uri="{FF2B5EF4-FFF2-40B4-BE49-F238E27FC236}">
                <a16:creationId xmlns:a16="http://schemas.microsoft.com/office/drawing/2014/main" id="{5AE7739A-2D92-525B-2DE6-3FE025BF20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2513" y="441000"/>
            <a:ext cx="5316726" cy="2988000"/>
          </a:xfrm>
          <a:prstGeom prst="rect">
            <a:avLst/>
          </a:prstGeom>
        </p:spPr>
      </p:pic>
      <p:pic>
        <p:nvPicPr>
          <p:cNvPr id="5" name="Image 4" descr="Une image contenant plante d’intérieur, pot de fleurs, bâtiment, fenêtre&#10;&#10;Le contenu généré par l’IA peut être incorrect.">
            <a:extLst>
              <a:ext uri="{FF2B5EF4-FFF2-40B4-BE49-F238E27FC236}">
                <a16:creationId xmlns:a16="http://schemas.microsoft.com/office/drawing/2014/main" id="{6B111FF1-91CB-98B1-C886-4C50311AB79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41487" y="3429000"/>
            <a:ext cx="4428000" cy="2952000"/>
          </a:xfrm>
          <a:prstGeom prst="rect">
            <a:avLst/>
          </a:prstGeom>
        </p:spPr>
      </p:pic>
    </p:spTree>
    <p:extLst>
      <p:ext uri="{BB962C8B-B14F-4D97-AF65-F5344CB8AC3E}">
        <p14:creationId xmlns:p14="http://schemas.microsoft.com/office/powerpoint/2010/main" val="3117102736"/>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5B67013D-3B65-3849-BD01-9E5CA057B2F2}"/>
            </a:ext>
          </a:extLst>
        </p:cNvPr>
        <p:cNvGrpSpPr/>
        <p:nvPr/>
      </p:nvGrpSpPr>
      <p:grpSpPr>
        <a:xfrm>
          <a:off x="0" y="0"/>
          <a:ext cx="0" cy="0"/>
          <a:chOff x="0" y="0"/>
          <a:chExt cx="0" cy="0"/>
        </a:xfrm>
      </p:grpSpPr>
      <p:pic>
        <p:nvPicPr>
          <p:cNvPr id="3" name="Image 2" descr="Une image contenant plein air, bâtiment, ville, Voisinage&#10;&#10;Le contenu généré par l’IA peut être incorrect.">
            <a:extLst>
              <a:ext uri="{FF2B5EF4-FFF2-40B4-BE49-F238E27FC236}">
                <a16:creationId xmlns:a16="http://schemas.microsoft.com/office/drawing/2014/main" id="{E85D0C98-440B-8DE3-7550-3F78F88FC9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4993" y="3265714"/>
            <a:ext cx="4428000" cy="2952000"/>
          </a:xfrm>
          <a:prstGeom prst="rect">
            <a:avLst/>
          </a:prstGeom>
        </p:spPr>
      </p:pic>
      <p:pic>
        <p:nvPicPr>
          <p:cNvPr id="5" name="Image 4" descr="Une image contenant plein air, bâtiment, meubles, table&#10;&#10;Le contenu généré par l’IA peut être incorrect.">
            <a:extLst>
              <a:ext uri="{FF2B5EF4-FFF2-40B4-BE49-F238E27FC236}">
                <a16:creationId xmlns:a16="http://schemas.microsoft.com/office/drawing/2014/main" id="{0BE961EB-2CF8-CEC2-E60C-00EDA6DC206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51419" y="700644"/>
            <a:ext cx="4428000" cy="2952000"/>
          </a:xfrm>
          <a:prstGeom prst="rect">
            <a:avLst/>
          </a:prstGeom>
        </p:spPr>
      </p:pic>
    </p:spTree>
    <p:extLst>
      <p:ext uri="{BB962C8B-B14F-4D97-AF65-F5344CB8AC3E}">
        <p14:creationId xmlns:p14="http://schemas.microsoft.com/office/powerpoint/2010/main" val="2568668959"/>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9FFEDA22-C2D6-77CF-CFA3-F5EB45EE5462}"/>
            </a:ext>
          </a:extLst>
        </p:cNvPr>
        <p:cNvGrpSpPr/>
        <p:nvPr/>
      </p:nvGrpSpPr>
      <p:grpSpPr>
        <a:xfrm>
          <a:off x="0" y="0"/>
          <a:ext cx="0" cy="0"/>
          <a:chOff x="0" y="0"/>
          <a:chExt cx="0" cy="0"/>
        </a:xfrm>
      </p:grpSpPr>
      <p:pic>
        <p:nvPicPr>
          <p:cNvPr id="3" name="Image 2" descr="Une image contenant plein air, bâtiment, arbre, ville&#10;&#10;Le contenu généré par l’IA peut être incorrect.">
            <a:extLst>
              <a:ext uri="{FF2B5EF4-FFF2-40B4-BE49-F238E27FC236}">
                <a16:creationId xmlns:a16="http://schemas.microsoft.com/office/drawing/2014/main" id="{2AC8B694-890B-0D3B-D730-83280ECDB6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6246" y="760021"/>
            <a:ext cx="4374000" cy="2916000"/>
          </a:xfrm>
          <a:prstGeom prst="rect">
            <a:avLst/>
          </a:prstGeom>
        </p:spPr>
      </p:pic>
      <p:pic>
        <p:nvPicPr>
          <p:cNvPr id="5" name="Image 4" descr="Une image contenant plein air, arbre, ciel, plante&#10;&#10;Le contenu généré par l’IA peut être incorrect.">
            <a:extLst>
              <a:ext uri="{FF2B5EF4-FFF2-40B4-BE49-F238E27FC236}">
                <a16:creationId xmlns:a16="http://schemas.microsoft.com/office/drawing/2014/main" id="{7C1F699C-FB53-21D3-6750-3F9A7E3CFA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49754" y="3232810"/>
            <a:ext cx="3456000" cy="2880000"/>
          </a:xfrm>
          <a:prstGeom prst="rect">
            <a:avLst/>
          </a:prstGeom>
        </p:spPr>
      </p:pic>
    </p:spTree>
    <p:extLst>
      <p:ext uri="{BB962C8B-B14F-4D97-AF65-F5344CB8AC3E}">
        <p14:creationId xmlns:p14="http://schemas.microsoft.com/office/powerpoint/2010/main" val="1976677623"/>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86827701-DA4E-B8DE-FC23-3D12610730EB}"/>
            </a:ext>
          </a:extLst>
        </p:cNvPr>
        <p:cNvGrpSpPr/>
        <p:nvPr/>
      </p:nvGrpSpPr>
      <p:grpSpPr>
        <a:xfrm>
          <a:off x="0" y="0"/>
          <a:ext cx="0" cy="0"/>
          <a:chOff x="0" y="0"/>
          <a:chExt cx="0" cy="0"/>
        </a:xfrm>
      </p:grpSpPr>
      <p:pic>
        <p:nvPicPr>
          <p:cNvPr id="7" name="Image 6" descr="Une image contenant plein air, ciel, arbre, sol&#10;&#10;Le contenu généré par l’IA peut être incorrect.">
            <a:extLst>
              <a:ext uri="{FF2B5EF4-FFF2-40B4-BE49-F238E27FC236}">
                <a16:creationId xmlns:a16="http://schemas.microsoft.com/office/drawing/2014/main" id="{144EDEA9-C6EF-1660-4BF7-EAC60A7D75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6478" y="3336966"/>
            <a:ext cx="3936000" cy="2952000"/>
          </a:xfrm>
          <a:prstGeom prst="rect">
            <a:avLst/>
          </a:prstGeom>
        </p:spPr>
      </p:pic>
      <p:pic>
        <p:nvPicPr>
          <p:cNvPr id="9" name="Image 8" descr="Une image contenant plein air, ciel, place de marché, Ruines&#10;&#10;Le contenu généré par l’IA peut être incorrect.">
            <a:extLst>
              <a:ext uri="{FF2B5EF4-FFF2-40B4-BE49-F238E27FC236}">
                <a16:creationId xmlns:a16="http://schemas.microsoft.com/office/drawing/2014/main" id="{BC823B2E-0B47-B77A-9B3A-70214F6C0BA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19522" y="611657"/>
            <a:ext cx="4356000" cy="2915314"/>
          </a:xfrm>
          <a:prstGeom prst="rect">
            <a:avLst/>
          </a:prstGeom>
        </p:spPr>
      </p:pic>
      <p:sp>
        <p:nvSpPr>
          <p:cNvPr id="10" name="ZoneTexte 9">
            <a:extLst>
              <a:ext uri="{FF2B5EF4-FFF2-40B4-BE49-F238E27FC236}">
                <a16:creationId xmlns:a16="http://schemas.microsoft.com/office/drawing/2014/main" id="{3F99CF5E-47FE-C76F-90EA-3D1F325A9CF6}"/>
              </a:ext>
            </a:extLst>
          </p:cNvPr>
          <p:cNvSpPr txBox="1"/>
          <p:nvPr/>
        </p:nvSpPr>
        <p:spPr>
          <a:xfrm>
            <a:off x="362462" y="1268618"/>
            <a:ext cx="6757060" cy="954107"/>
          </a:xfrm>
          <a:prstGeom prst="rect">
            <a:avLst/>
          </a:prstGeom>
          <a:noFill/>
        </p:spPr>
        <p:txBody>
          <a:bodyPr wrap="square" rtlCol="0">
            <a:spAutoFit/>
          </a:bodyPr>
          <a:lstStyle/>
          <a:p>
            <a:r>
              <a:rPr lang="fr-FR" sz="2800" b="1" dirty="0">
                <a:solidFill>
                  <a:schemeClr val="bg1"/>
                </a:solidFill>
              </a:rPr>
              <a:t>Lorient Vous A Proposé La ville Tarifa</a:t>
            </a:r>
          </a:p>
          <a:p>
            <a:r>
              <a:rPr lang="fr-FR" sz="2800" b="1" dirty="0">
                <a:solidFill>
                  <a:schemeClr val="bg1"/>
                </a:solidFill>
              </a:rPr>
              <a:t>                             Espagne</a:t>
            </a:r>
          </a:p>
        </p:txBody>
      </p:sp>
      <p:sp>
        <p:nvSpPr>
          <p:cNvPr id="11" name="ZoneTexte 10">
            <a:extLst>
              <a:ext uri="{FF2B5EF4-FFF2-40B4-BE49-F238E27FC236}">
                <a16:creationId xmlns:a16="http://schemas.microsoft.com/office/drawing/2014/main" id="{F164BF54-20D6-14F3-E4B0-30E25C0C2719}"/>
              </a:ext>
            </a:extLst>
          </p:cNvPr>
          <p:cNvSpPr txBox="1"/>
          <p:nvPr/>
        </p:nvSpPr>
        <p:spPr>
          <a:xfrm>
            <a:off x="7119522" y="4067116"/>
            <a:ext cx="7121236" cy="954107"/>
          </a:xfrm>
          <a:prstGeom prst="rect">
            <a:avLst/>
          </a:prstGeom>
          <a:noFill/>
        </p:spPr>
        <p:txBody>
          <a:bodyPr wrap="square" rtlCol="0">
            <a:spAutoFit/>
          </a:bodyPr>
          <a:lstStyle/>
          <a:p>
            <a:r>
              <a:rPr lang="fr-FR" sz="2800" b="1" dirty="0">
                <a:solidFill>
                  <a:schemeClr val="bg1"/>
                </a:solidFill>
              </a:rPr>
              <a:t>Les Images Et Le Son Du Net</a:t>
            </a:r>
          </a:p>
          <a:p>
            <a:r>
              <a:rPr lang="fr-FR" sz="2800" b="1" dirty="0">
                <a:solidFill>
                  <a:schemeClr val="bg1"/>
                </a:solidFill>
              </a:rPr>
              <a:t>                       Daniel</a:t>
            </a:r>
          </a:p>
        </p:txBody>
      </p:sp>
    </p:spTree>
    <p:extLst>
      <p:ext uri="{BB962C8B-B14F-4D97-AF65-F5344CB8AC3E}">
        <p14:creationId xmlns:p14="http://schemas.microsoft.com/office/powerpoint/2010/main" val="1720683575"/>
      </p:ext>
    </p:extLst>
  </p:cSld>
  <p:clrMapOvr>
    <a:masterClrMapping/>
  </p:clrMapOvr>
  <mc:AlternateContent xmlns:mc="http://schemas.openxmlformats.org/markup-compatibility/2006">
    <mc:Choice xmlns:p14="http://schemas.microsoft.com/office/powerpoint/2010/main" Requires="p14">
      <p:transition spd="slow" p14:dur="5000" advClick="0" advTm="12000">
        <p:wheel spokes="1"/>
      </p:transition>
    </mc:Choice>
    <mc:Fallback>
      <p:transition spd="slow" advClick="0" advTm="12000">
        <p:wheel spokes="1"/>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125</TotalTime>
  <Words>245</Words>
  <Application>Microsoft Office PowerPoint</Application>
  <PresentationFormat>Grand écran</PresentationFormat>
  <Paragraphs>24</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2025-03-13T09:27:59Z</dcterms:created>
  <dcterms:modified xsi:type="dcterms:W3CDTF">2025-06-15T07:59:24Z</dcterms:modified>
</cp:coreProperties>
</file>