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87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 snapToGrid="0">
      <p:cViewPr varScale="1">
        <p:scale>
          <a:sx n="61" d="100"/>
          <a:sy n="61" d="100"/>
        </p:scale>
        <p:origin x="34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86935-0133-4EB8-9570-FC7D47BF5B30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04E936-D3C1-4376-8A16-72B7F1B0E0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522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04E936-D3C1-4376-8A16-72B7F1B0E0CD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611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ciel, Vue plongeante&#10;&#10;Le contenu généré par l’IA peut être incorrect.">
            <a:extLst>
              <a:ext uri="{FF2B5EF4-FFF2-40B4-BE49-F238E27FC236}">
                <a16:creationId xmlns:a16="http://schemas.microsoft.com/office/drawing/2014/main" id="{4DDED8EE-F47C-91AF-A2A2-FBF9F0ED31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9136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40639A-7B47-7048-BBE4-AE7E876469F4}"/>
              </a:ext>
            </a:extLst>
          </p:cNvPr>
          <p:cNvSpPr txBox="1"/>
          <p:nvPr/>
        </p:nvSpPr>
        <p:spPr>
          <a:xfrm>
            <a:off x="9829136" y="3860212"/>
            <a:ext cx="5169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fleuve Var.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739B946-3885-1FEB-A354-7DE5A9CA8256}"/>
              </a:ext>
            </a:extLst>
          </p:cNvPr>
          <p:cNvSpPr txBox="1"/>
          <p:nvPr/>
        </p:nvSpPr>
        <p:spPr>
          <a:xfrm>
            <a:off x="4028872" y="830145"/>
            <a:ext cx="4928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La Provence  N°1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  <p:sndAc>
          <p:stSnd loop="1">
            <p:snd r:embed="rId2" name="Danse Provençale - Gavotte.wav"/>
          </p:stSnd>
        </p:sndAc>
      </p:transition>
    </mc:Choice>
    <mc:Fallback>
      <p:transition spd="slow" advClick="0" advTm="9000">
        <p:fade/>
        <p:sndAc>
          <p:stSnd loop="1">
            <p:snd r:embed="rId2" name="Danse Provençale - Gavo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ature&#10;&#10;Le contenu généré par l’IA peut être incorrect.">
            <a:extLst>
              <a:ext uri="{FF2B5EF4-FFF2-40B4-BE49-F238E27FC236}">
                <a16:creationId xmlns:a16="http://schemas.microsoft.com/office/drawing/2014/main" id="{D1BDD3A1-3A7F-FC95-42E2-2D3C951D2A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" y="621000"/>
            <a:ext cx="7488000" cy="561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B52E42-DBA1-8A41-E05A-830DF5355D56}"/>
              </a:ext>
            </a:extLst>
          </p:cNvPr>
          <p:cNvSpPr txBox="1"/>
          <p:nvPr/>
        </p:nvSpPr>
        <p:spPr>
          <a:xfrm>
            <a:off x="7827264" y="2193768"/>
            <a:ext cx="42550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Provence doit son nom à l'époque romaine : la première conquête de la Gaule transalpine date de 121 av. J.-C., à la suite de l'appel à l'aide de la cité de Marseille en 125 av. J.-C.[9]. </a:t>
            </a:r>
          </a:p>
        </p:txBody>
      </p:sp>
    </p:spTree>
    <p:extLst>
      <p:ext uri="{BB962C8B-B14F-4D97-AF65-F5344CB8AC3E}">
        <p14:creationId xmlns:p14="http://schemas.microsoft.com/office/powerpoint/2010/main" val="4100938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ciel&#10;&#10;Le contenu généré par l’IA peut être incorrect.">
            <a:extLst>
              <a:ext uri="{FF2B5EF4-FFF2-40B4-BE49-F238E27FC236}">
                <a16:creationId xmlns:a16="http://schemas.microsoft.com/office/drawing/2014/main" id="{F416632C-29D3-2709-FC22-1286F0C80A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F050DC-CDFF-20EF-C9FC-56F878562765}"/>
              </a:ext>
            </a:extLst>
          </p:cNvPr>
          <p:cNvSpPr txBox="1"/>
          <p:nvPr/>
        </p:nvSpPr>
        <p:spPr>
          <a:xfrm>
            <a:off x="597408" y="279000"/>
            <a:ext cx="6534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 la mer Méditerranée depuis Toulon.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ciel&#10;&#10;Le contenu généré par l’IA peut être incorrect.">
            <a:extLst>
              <a:ext uri="{FF2B5EF4-FFF2-40B4-BE49-F238E27FC236}">
                <a16:creationId xmlns:a16="http://schemas.microsoft.com/office/drawing/2014/main" id="{D9F2B4BE-CF5B-A8A9-390B-0E6E117110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A5F26E-7F4B-7B05-B653-132EBDDED317}"/>
              </a:ext>
            </a:extLst>
          </p:cNvPr>
          <p:cNvSpPr txBox="1"/>
          <p:nvPr/>
        </p:nvSpPr>
        <p:spPr>
          <a:xfrm>
            <a:off x="3361120" y="279000"/>
            <a:ext cx="6925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Plaine au pied du massif des Alpilles.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2A5B7CD9-AE9C-25C8-8FD9-4152A37A3F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1007" y="157080"/>
            <a:ext cx="844729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F05179-B9F7-AA34-D4FA-8BF1D6621CC3}"/>
              </a:ext>
            </a:extLst>
          </p:cNvPr>
          <p:cNvSpPr txBox="1"/>
          <p:nvPr/>
        </p:nvSpPr>
        <p:spPr>
          <a:xfrm>
            <a:off x="336159" y="3013501"/>
            <a:ext cx="3089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Paysage de plaine et de colline à Banon.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nuage&#10;&#10;Le contenu généré par l’IA peut être incorrect.">
            <a:extLst>
              <a:ext uri="{FF2B5EF4-FFF2-40B4-BE49-F238E27FC236}">
                <a16:creationId xmlns:a16="http://schemas.microsoft.com/office/drawing/2014/main" id="{24EED9C1-EBB8-D2AE-9017-F13E752693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5230" y="279000"/>
            <a:ext cx="646153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6650D7-6DD0-D9CB-E0B9-5EC8287175AD}"/>
              </a:ext>
            </a:extLst>
          </p:cNvPr>
          <p:cNvSpPr txBox="1"/>
          <p:nvPr/>
        </p:nvSpPr>
        <p:spPr>
          <a:xfrm>
            <a:off x="9326769" y="3633216"/>
            <a:ext cx="26335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gorges du Verdon entre Alpes-de-Haute-Provence et Var.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nature&#10;&#10;Le contenu généré par l’IA peut être incorrect.">
            <a:extLst>
              <a:ext uri="{FF2B5EF4-FFF2-40B4-BE49-F238E27FC236}">
                <a16:creationId xmlns:a16="http://schemas.microsoft.com/office/drawing/2014/main" id="{0DCDA051-ADC4-B505-B72F-8D81F02DA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360" y="279000"/>
            <a:ext cx="945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5A8EF5-76B9-F02F-7949-9BDBD6C15ECC}"/>
              </a:ext>
            </a:extLst>
          </p:cNvPr>
          <p:cNvSpPr txBox="1"/>
          <p:nvPr/>
        </p:nvSpPr>
        <p:spPr>
          <a:xfrm>
            <a:off x="207264" y="2578328"/>
            <a:ext cx="23896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Gorges à Moustiers-Sainte-Marie dans les Alpes-de-Haute-Provence.</a:t>
            </a: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0CD4D9AF-E590-9B65-D89A-5ADBCFD225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18" y="279000"/>
            <a:ext cx="945371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D996BA-BE14-F42B-5E03-2210E0C1CB53}"/>
              </a:ext>
            </a:extLst>
          </p:cNvPr>
          <p:cNvSpPr txBox="1"/>
          <p:nvPr/>
        </p:nvSpPr>
        <p:spPr>
          <a:xfrm>
            <a:off x="10094976" y="3246121"/>
            <a:ext cx="20970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Plaine de vignobles à Seillons-Source-d'Argens.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ciel&#10;&#10;Le contenu généré par l’IA peut être incorrect.">
            <a:extLst>
              <a:ext uri="{FF2B5EF4-FFF2-40B4-BE49-F238E27FC236}">
                <a16:creationId xmlns:a16="http://schemas.microsoft.com/office/drawing/2014/main" id="{F7147557-A76C-5931-2995-1B81DE3BFE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6974" y="279000"/>
            <a:ext cx="472352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C59F50-E938-9E6A-2AB6-9EBB9A6CF93F}"/>
              </a:ext>
            </a:extLst>
          </p:cNvPr>
          <p:cNvSpPr txBox="1"/>
          <p:nvPr/>
        </p:nvSpPr>
        <p:spPr>
          <a:xfrm>
            <a:off x="182880" y="3523488"/>
            <a:ext cx="3364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Relief escarpé de la calanque de l'Oule à Marseille.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avin, nature, eau&#10;&#10;Le contenu généré par l’IA peut être incorrect.">
            <a:extLst>
              <a:ext uri="{FF2B5EF4-FFF2-40B4-BE49-F238E27FC236}">
                <a16:creationId xmlns:a16="http://schemas.microsoft.com/office/drawing/2014/main" id="{A2BEE337-4052-5B9F-69F8-509AD89577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7" y="279000"/>
            <a:ext cx="472352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EA5D63-5234-9F0C-2C62-D2E7E1DBC6BD}"/>
              </a:ext>
            </a:extLst>
          </p:cNvPr>
          <p:cNvSpPr txBox="1"/>
          <p:nvPr/>
        </p:nvSpPr>
        <p:spPr>
          <a:xfrm>
            <a:off x="8570976" y="3096768"/>
            <a:ext cx="3535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gorges du Daluis dans les Alpes-Maritimes.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Le contenu généré par l’IA peut être incorrect.">
            <a:extLst>
              <a:ext uri="{FF2B5EF4-FFF2-40B4-BE49-F238E27FC236}">
                <a16:creationId xmlns:a16="http://schemas.microsoft.com/office/drawing/2014/main" id="{A55752CA-C608-327D-D60A-91F039952E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1232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CF8EA6-1DF0-FF7E-0D1C-03952035EFB7}"/>
              </a:ext>
            </a:extLst>
          </p:cNvPr>
          <p:cNvSpPr txBox="1"/>
          <p:nvPr/>
        </p:nvSpPr>
        <p:spPr>
          <a:xfrm>
            <a:off x="243840" y="3172969"/>
            <a:ext cx="3224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Vallon de Mollières, parc national du Mercantour dans les Alpes-Maritimes.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ive&#10;&#10;Le contenu généré par l’IA peut être incorrect.">
            <a:extLst>
              <a:ext uri="{FF2B5EF4-FFF2-40B4-BE49-F238E27FC236}">
                <a16:creationId xmlns:a16="http://schemas.microsoft.com/office/drawing/2014/main" id="{C4080376-B734-918D-605C-FD6BCBD037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1302750"/>
            <a:ext cx="11340000" cy="4252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9AE0CC-89CC-DFBD-0981-9EC45D6EC072}"/>
              </a:ext>
            </a:extLst>
          </p:cNvPr>
          <p:cNvSpPr txBox="1"/>
          <p:nvPr/>
        </p:nvSpPr>
        <p:spPr>
          <a:xfrm>
            <a:off x="4059936" y="5555250"/>
            <a:ext cx="8424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fleuve Rhône à Avignon.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avin, montagne&#10;&#10;Le contenu généré par l’IA peut être incorrect.">
            <a:extLst>
              <a:ext uri="{FF2B5EF4-FFF2-40B4-BE49-F238E27FC236}">
                <a16:creationId xmlns:a16="http://schemas.microsoft.com/office/drawing/2014/main" id="{A1A8E3DD-88AA-2E90-0E29-510A1EC074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199" y="279000"/>
            <a:ext cx="947368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7E3F38-37B6-D91B-DE09-27BD66EC9B07}"/>
              </a:ext>
            </a:extLst>
          </p:cNvPr>
          <p:cNvSpPr txBox="1"/>
          <p:nvPr/>
        </p:nvSpPr>
        <p:spPr>
          <a:xfrm>
            <a:off x="9962186" y="3718560"/>
            <a:ext cx="23761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rivière Verdon.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sol&#10;&#10;Le contenu généré par l’IA peut être incorrect.">
            <a:extLst>
              <a:ext uri="{FF2B5EF4-FFF2-40B4-BE49-F238E27FC236}">
                <a16:creationId xmlns:a16="http://schemas.microsoft.com/office/drawing/2014/main" id="{8BBCF48C-7B59-4D95-C236-2A7FCAEBA7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584" y="279000"/>
            <a:ext cx="934415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CE6EB8-23F4-80A6-2092-EFB8C72A2ED7}"/>
              </a:ext>
            </a:extLst>
          </p:cNvPr>
          <p:cNvSpPr txBox="1"/>
          <p:nvPr/>
        </p:nvSpPr>
        <p:spPr>
          <a:xfrm>
            <a:off x="411266" y="3928873"/>
            <a:ext cx="243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rivière Durance.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arbre&#10;&#10;Le contenu généré par l’IA peut être incorrect.">
            <a:extLst>
              <a:ext uri="{FF2B5EF4-FFF2-40B4-BE49-F238E27FC236}">
                <a16:creationId xmlns:a16="http://schemas.microsoft.com/office/drawing/2014/main" id="{6C18ACCA-1EB5-8F8D-9F10-E927AC77F4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104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BE0B85-5505-D736-3C6D-7287A0405B4B}"/>
              </a:ext>
            </a:extLst>
          </p:cNvPr>
          <p:cNvSpPr txBox="1"/>
          <p:nvPr/>
        </p:nvSpPr>
        <p:spPr>
          <a:xfrm>
            <a:off x="9046464" y="3621024"/>
            <a:ext cx="2999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fleuve Argens dans le Var.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Le contenu généré par l’IA peut être incorrect.">
            <a:extLst>
              <a:ext uri="{FF2B5EF4-FFF2-40B4-BE49-F238E27FC236}">
                <a16:creationId xmlns:a16="http://schemas.microsoft.com/office/drawing/2014/main" id="{5A945A8B-210F-2832-6C74-5F60599CBC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0608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EAB64E-E625-C394-C91F-2EB997A3C072}"/>
              </a:ext>
            </a:extLst>
          </p:cNvPr>
          <p:cNvSpPr txBox="1"/>
          <p:nvPr/>
        </p:nvSpPr>
        <p:spPr>
          <a:xfrm>
            <a:off x="146304" y="3584448"/>
            <a:ext cx="304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L'étang de Vaccarès en Camargue.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Le contenu généré par l’IA peut être incorrect.">
            <a:extLst>
              <a:ext uri="{FF2B5EF4-FFF2-40B4-BE49-F238E27FC236}">
                <a16:creationId xmlns:a16="http://schemas.microsoft.com/office/drawing/2014/main" id="{CDBB03C7-B1A0-AFD3-96A0-7F77E00732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6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CE7946-91EB-7D89-26D5-F6BB0AC9EA8C}"/>
              </a:ext>
            </a:extLst>
          </p:cNvPr>
          <p:cNvSpPr txBox="1"/>
          <p:nvPr/>
        </p:nvSpPr>
        <p:spPr>
          <a:xfrm>
            <a:off x="9034272" y="2816352"/>
            <a:ext cx="3157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de Sainte-Croix entre le Var et les Alpes-de-Haute-Provence.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eau&#10;&#10;Le contenu généré par l’IA peut être incorrect.">
            <a:extLst>
              <a:ext uri="{FF2B5EF4-FFF2-40B4-BE49-F238E27FC236}">
                <a16:creationId xmlns:a16="http://schemas.microsoft.com/office/drawing/2014/main" id="{FAAFAC34-B658-88BB-1E7B-EC052F8BFE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3A410B-BEA8-A4CB-B826-4D3737C30137}"/>
              </a:ext>
            </a:extLst>
          </p:cNvPr>
          <p:cNvSpPr txBox="1"/>
          <p:nvPr/>
        </p:nvSpPr>
        <p:spPr>
          <a:xfrm>
            <a:off x="500160" y="3572256"/>
            <a:ext cx="3145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du Boréon à Saint-Martin-Vésubie.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plein air, arbre&#10;&#10;Le contenu généré par l’IA peut être incorrect.">
            <a:extLst>
              <a:ext uri="{FF2B5EF4-FFF2-40B4-BE49-F238E27FC236}">
                <a16:creationId xmlns:a16="http://schemas.microsoft.com/office/drawing/2014/main" id="{DF0B8161-2138-7F3E-1451-709829A86A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203325"/>
            <a:ext cx="11376000" cy="415342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CE8F6D-DA87-5683-6686-3E4306A7E368}"/>
              </a:ext>
            </a:extLst>
          </p:cNvPr>
          <p:cNvSpPr txBox="1"/>
          <p:nvPr/>
        </p:nvSpPr>
        <p:spPr>
          <a:xfrm>
            <a:off x="597408" y="5356745"/>
            <a:ext cx="11594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de Serre-Ponçon entre les Alpes-de-Haute-Provence et les Hautes-Alpes.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8AB2BFFC-53A9-566F-7D5B-0916E1317E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982238-E289-7C1A-4DA5-45C491F455B5}"/>
              </a:ext>
            </a:extLst>
          </p:cNvPr>
          <p:cNvSpPr txBox="1"/>
          <p:nvPr/>
        </p:nvSpPr>
        <p:spPr>
          <a:xfrm>
            <a:off x="950976" y="279000"/>
            <a:ext cx="11545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L’étang de Berre vu depuis Miramas-le-Vieux dans les Bouches-du-Rhône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herbe&#10;&#10;Le contenu généré par l’IA peut être incorrect.">
            <a:extLst>
              <a:ext uri="{FF2B5EF4-FFF2-40B4-BE49-F238E27FC236}">
                <a16:creationId xmlns:a16="http://schemas.microsoft.com/office/drawing/2014/main" id="{FD9663E5-F70F-EEDC-F4EB-6553D2E186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72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CE8CA8-1B1A-F342-338C-C0912CDAB9C9}"/>
              </a:ext>
            </a:extLst>
          </p:cNvPr>
          <p:cNvSpPr txBox="1"/>
          <p:nvPr/>
        </p:nvSpPr>
        <p:spPr>
          <a:xfrm>
            <a:off x="9009888" y="3255264"/>
            <a:ext cx="30236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Vallée du Rhône : haies de cyprès pour protéger les productions agricoles du Mistral.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montagne&#10;&#10;Le contenu généré par l’IA peut être incorrect.">
            <a:extLst>
              <a:ext uri="{FF2B5EF4-FFF2-40B4-BE49-F238E27FC236}">
                <a16:creationId xmlns:a16="http://schemas.microsoft.com/office/drawing/2014/main" id="{5E737F32-A537-A5A8-5E97-A0631CB3DD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00" y="493560"/>
            <a:ext cx="10872000" cy="58708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739959-CAF0-500F-725C-AA47D0BD8D77}"/>
              </a:ext>
            </a:extLst>
          </p:cNvPr>
          <p:cNvSpPr txBox="1"/>
          <p:nvPr/>
        </p:nvSpPr>
        <p:spPr>
          <a:xfrm>
            <a:off x="4779264" y="6357419"/>
            <a:ext cx="9095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Champ de lavande.</a:t>
            </a: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ge, tourisme&#10;&#10;Le contenu généré par l’IA peut être incorrect.">
            <a:extLst>
              <a:ext uri="{FF2B5EF4-FFF2-40B4-BE49-F238E27FC236}">
                <a16:creationId xmlns:a16="http://schemas.microsoft.com/office/drawing/2014/main" id="{00F68B34-2362-BBB9-3F5D-9EA81BE60E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6001" y="279000"/>
            <a:ext cx="838252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DD9D7D-BB62-8C60-D0E6-B740682B6EE3}"/>
              </a:ext>
            </a:extLst>
          </p:cNvPr>
          <p:cNvSpPr txBox="1"/>
          <p:nvPr/>
        </p:nvSpPr>
        <p:spPr>
          <a:xfrm>
            <a:off x="195072" y="3523488"/>
            <a:ext cx="30209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plages de Cannes en période estivale.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ive, arbre&#10;&#10;Le contenu généré par l’IA peut être incorrect.">
            <a:extLst>
              <a:ext uri="{FF2B5EF4-FFF2-40B4-BE49-F238E27FC236}">
                <a16:creationId xmlns:a16="http://schemas.microsoft.com/office/drawing/2014/main" id="{5D48EE72-29A8-8304-6585-5AC41FD6E3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112" y="279000"/>
            <a:ext cx="863384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F7FA61-2EC3-9828-1558-2EB12781DA4D}"/>
              </a:ext>
            </a:extLst>
          </p:cNvPr>
          <p:cNvSpPr txBox="1"/>
          <p:nvPr/>
        </p:nvSpPr>
        <p:spPr>
          <a:xfrm>
            <a:off x="9253728" y="3429000"/>
            <a:ext cx="2938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plage de la Courtade, sur l'île de Porquerolles à Hyères.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herbe&#10;&#10;Le contenu généré par l’IA peut être incorrect.">
            <a:extLst>
              <a:ext uri="{FF2B5EF4-FFF2-40B4-BE49-F238E27FC236}">
                <a16:creationId xmlns:a16="http://schemas.microsoft.com/office/drawing/2014/main" id="{0ADB2369-BC6F-7EC1-6434-519731030A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8416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6EEC53-5F0C-07CE-5E9D-6520FD393620}"/>
              </a:ext>
            </a:extLst>
          </p:cNvPr>
          <p:cNvSpPr txBox="1"/>
          <p:nvPr/>
        </p:nvSpPr>
        <p:spPr>
          <a:xfrm>
            <a:off x="1426464" y="3243072"/>
            <a:ext cx="2999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Jardin des Vestiges à Marseille.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E779A633-C461-0AD5-3134-F9F7B9C523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44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C685DF-3C47-8BF7-4CBD-DD59B7862F10}"/>
              </a:ext>
            </a:extLst>
          </p:cNvPr>
          <p:cNvSpPr txBox="1"/>
          <p:nvPr/>
        </p:nvSpPr>
        <p:spPr>
          <a:xfrm>
            <a:off x="8912352" y="3647349"/>
            <a:ext cx="3279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arènes de Cimiez à Nice.</a:t>
            </a: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1FE65154-D6EE-9818-9706-94242D7EEB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7" y="279000"/>
            <a:ext cx="472352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230D5B-29ED-47FC-BDDD-7265C506912F}"/>
              </a:ext>
            </a:extLst>
          </p:cNvPr>
          <p:cNvSpPr txBox="1"/>
          <p:nvPr/>
        </p:nvSpPr>
        <p:spPr>
          <a:xfrm>
            <a:off x="1694688" y="3307080"/>
            <a:ext cx="3600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Trémaïé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ortrait, personne&#10;&#10;Le contenu généré par l’IA peut être incorrect.">
            <a:extLst>
              <a:ext uri="{FF2B5EF4-FFF2-40B4-BE49-F238E27FC236}">
                <a16:creationId xmlns:a16="http://schemas.microsoft.com/office/drawing/2014/main" id="{50165E4D-0EBB-9927-EB5A-0E8E5354D9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279000"/>
            <a:ext cx="916365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A3BFEA-C7E4-A87A-D940-ABF09D4BE4EA}"/>
              </a:ext>
            </a:extLst>
          </p:cNvPr>
          <p:cNvSpPr txBox="1"/>
          <p:nvPr/>
        </p:nvSpPr>
        <p:spPr>
          <a:xfrm>
            <a:off x="9765792" y="2962656"/>
            <a:ext cx="2426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roi René et sa seconde épouse, Jeanne de Laval.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ffichage, magasin, collection, Vitrine&#10;&#10;Le contenu généré par l’IA peut être incorrect.">
            <a:extLst>
              <a:ext uri="{FF2B5EF4-FFF2-40B4-BE49-F238E27FC236}">
                <a16:creationId xmlns:a16="http://schemas.microsoft.com/office/drawing/2014/main" id="{86C96333-86C8-3CC2-57A1-75452AC536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992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2B7B92-0115-326C-DC58-C7781EC4CE82}"/>
              </a:ext>
            </a:extLst>
          </p:cNvPr>
          <p:cNvSpPr txBox="1"/>
          <p:nvPr/>
        </p:nvSpPr>
        <p:spPr>
          <a:xfrm>
            <a:off x="109728" y="3340608"/>
            <a:ext cx="3169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santon est un des symboles de la Provence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statue, personne&#10;&#10;Le contenu généré par l’IA peut être incorrect.">
            <a:extLst>
              <a:ext uri="{FF2B5EF4-FFF2-40B4-BE49-F238E27FC236}">
                <a16:creationId xmlns:a16="http://schemas.microsoft.com/office/drawing/2014/main" id="{DBD3C023-73D1-1EF0-BA0D-6C75FAE635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347" y="279000"/>
            <a:ext cx="945370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FDD09D-A74A-1FF2-0FF0-9F3CDB8239CB}"/>
              </a:ext>
            </a:extLst>
          </p:cNvPr>
          <p:cNvSpPr txBox="1"/>
          <p:nvPr/>
        </p:nvSpPr>
        <p:spPr>
          <a:xfrm>
            <a:off x="10131552" y="3429000"/>
            <a:ext cx="19751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Santons religieux représentant les trois Rois mages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inture, intérieur&#10;&#10;Le contenu généré par l’IA peut être incorrect.">
            <a:extLst>
              <a:ext uri="{FF2B5EF4-FFF2-40B4-BE49-F238E27FC236}">
                <a16:creationId xmlns:a16="http://schemas.microsoft.com/office/drawing/2014/main" id="{32197401-73A7-5377-8301-3DFE063D6D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675" y="257495"/>
            <a:ext cx="8460000" cy="634300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E42BDE-46AD-E466-3A64-459867D08163}"/>
              </a:ext>
            </a:extLst>
          </p:cNvPr>
          <p:cNvSpPr txBox="1"/>
          <p:nvPr/>
        </p:nvSpPr>
        <p:spPr>
          <a:xfrm>
            <a:off x="1780032" y="6138839"/>
            <a:ext cx="651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partie de cartes de Marcel Pagnol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8203247-BDCB-FC56-77F2-254004A8E60B}"/>
              </a:ext>
            </a:extLst>
          </p:cNvPr>
          <p:cNvSpPr txBox="1"/>
          <p:nvPr/>
        </p:nvSpPr>
        <p:spPr>
          <a:xfrm>
            <a:off x="8873099" y="1262908"/>
            <a:ext cx="37821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Proposé Par Lorient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0FB888C-9325-3D00-0994-A64569C3232E}"/>
              </a:ext>
            </a:extLst>
          </p:cNvPr>
          <p:cNvSpPr txBox="1"/>
          <p:nvPr/>
        </p:nvSpPr>
        <p:spPr>
          <a:xfrm>
            <a:off x="9058656" y="3239208"/>
            <a:ext cx="3133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38815D4-6909-B57F-9A89-3747DB52476B}"/>
              </a:ext>
            </a:extLst>
          </p:cNvPr>
          <p:cNvSpPr txBox="1"/>
          <p:nvPr/>
        </p:nvSpPr>
        <p:spPr>
          <a:xfrm>
            <a:off x="9058656" y="1786128"/>
            <a:ext cx="313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Provence N°1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641DE09-9F2C-CEAA-46A9-684089EB4930}"/>
              </a:ext>
            </a:extLst>
          </p:cNvPr>
          <p:cNvSpPr txBox="1"/>
          <p:nvPr/>
        </p:nvSpPr>
        <p:spPr>
          <a:xfrm>
            <a:off x="9814560" y="4548653"/>
            <a:ext cx="2840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airplane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304</Words>
  <Application>Microsoft Office PowerPoint</Application>
  <PresentationFormat>Grand écran</PresentationFormat>
  <Paragraphs>37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2025-02-28T10:54:19Z</dcterms:created>
  <dcterms:modified xsi:type="dcterms:W3CDTF">2025-06-07T09:13:13Z</dcterms:modified>
</cp:coreProperties>
</file>