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81" r:id="rId6"/>
    <p:sldId id="282" r:id="rId7"/>
    <p:sldId id="263" r:id="rId8"/>
    <p:sldId id="259" r:id="rId9"/>
    <p:sldId id="264" r:id="rId10"/>
    <p:sldId id="270" r:id="rId11"/>
    <p:sldId id="265" r:id="rId12"/>
    <p:sldId id="260" r:id="rId13"/>
    <p:sldId id="261" r:id="rId14"/>
    <p:sldId id="262" r:id="rId15"/>
    <p:sldId id="266" r:id="rId16"/>
    <p:sldId id="267" r:id="rId17"/>
    <p:sldId id="268" r:id="rId18"/>
    <p:sldId id="269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3" r:id="rId30"/>
    <p:sldId id="284" r:id="rId31"/>
    <p:sldId id="285" r:id="rId32"/>
    <p:sldId id="286" r:id="rId33"/>
    <p:sldId id="287" r:id="rId34"/>
    <p:sldId id="297" r:id="rId35"/>
    <p:sldId id="288" r:id="rId36"/>
    <p:sldId id="289" r:id="rId37"/>
    <p:sldId id="290" r:id="rId38"/>
    <p:sldId id="291" r:id="rId39"/>
    <p:sldId id="307" r:id="rId40"/>
    <p:sldId id="292" r:id="rId41"/>
    <p:sldId id="293" r:id="rId42"/>
    <p:sldId id="294" r:id="rId43"/>
    <p:sldId id="295" r:id="rId44"/>
    <p:sldId id="296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8" r:id="rId55"/>
    <p:sldId id="319" r:id="rId56"/>
    <p:sldId id="309" r:id="rId57"/>
    <p:sldId id="320" r:id="rId58"/>
    <p:sldId id="310" r:id="rId59"/>
    <p:sldId id="311" r:id="rId60"/>
    <p:sldId id="257" r:id="rId61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cVriwJ8RKgGUuD/2Eer1A==" hashData="PsSuFd3LFDiLG5E2NDM/hlQl4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0" y="179131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0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3" y="3703265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3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9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3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9" y="134492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3" y="134492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8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18" indent="0">
              <a:buNone/>
              <a:defRPr sz="2100" b="1"/>
            </a:lvl2pPr>
            <a:lvl3pPr marL="945624" indent="0">
              <a:buNone/>
              <a:defRPr sz="1800" b="1"/>
            </a:lvl3pPr>
            <a:lvl4pPr marL="1418400" indent="0">
              <a:buNone/>
              <a:defRPr sz="1700" b="1"/>
            </a:lvl4pPr>
            <a:lvl5pPr marL="1891212" indent="0">
              <a:buNone/>
              <a:defRPr sz="1700" b="1"/>
            </a:lvl5pPr>
            <a:lvl6pPr marL="2363999" indent="0">
              <a:buNone/>
              <a:defRPr sz="1700" b="1"/>
            </a:lvl6pPr>
            <a:lvl7pPr marL="2836803" indent="0">
              <a:buNone/>
              <a:defRPr sz="1700" b="1"/>
            </a:lvl7pPr>
            <a:lvl8pPr marL="3309611" indent="0">
              <a:buNone/>
              <a:defRPr sz="1700" b="1"/>
            </a:lvl8pPr>
            <a:lvl9pPr marL="37823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4" y="128958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18" indent="0">
              <a:buNone/>
              <a:defRPr sz="2100" b="1"/>
            </a:lvl2pPr>
            <a:lvl3pPr marL="945624" indent="0">
              <a:buNone/>
              <a:defRPr sz="1800" b="1"/>
            </a:lvl3pPr>
            <a:lvl4pPr marL="1418400" indent="0">
              <a:buNone/>
              <a:defRPr sz="1700" b="1"/>
            </a:lvl4pPr>
            <a:lvl5pPr marL="1891212" indent="0">
              <a:buNone/>
              <a:defRPr sz="1700" b="1"/>
            </a:lvl5pPr>
            <a:lvl6pPr marL="2363999" indent="0">
              <a:buNone/>
              <a:defRPr sz="1700" b="1"/>
            </a:lvl6pPr>
            <a:lvl7pPr marL="2836803" indent="0">
              <a:buNone/>
              <a:defRPr sz="1700" b="1"/>
            </a:lvl7pPr>
            <a:lvl8pPr marL="3309611" indent="0">
              <a:buNone/>
              <a:defRPr sz="1700" b="1"/>
            </a:lvl8pPr>
            <a:lvl9pPr marL="378239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4" y="182714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608" y="23109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6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608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18" indent="0">
              <a:buNone/>
              <a:defRPr sz="1300"/>
            </a:lvl2pPr>
            <a:lvl3pPr marL="945624" indent="0">
              <a:buNone/>
              <a:defRPr sz="1100"/>
            </a:lvl3pPr>
            <a:lvl4pPr marL="1418400" indent="0">
              <a:buNone/>
              <a:defRPr sz="1000"/>
            </a:lvl4pPr>
            <a:lvl5pPr marL="1891212" indent="0">
              <a:buNone/>
              <a:defRPr sz="1000"/>
            </a:lvl5pPr>
            <a:lvl6pPr marL="2363999" indent="0">
              <a:buNone/>
              <a:defRPr sz="1000"/>
            </a:lvl6pPr>
            <a:lvl7pPr marL="2836803" indent="0">
              <a:buNone/>
              <a:defRPr sz="1000"/>
            </a:lvl7pPr>
            <a:lvl8pPr marL="3309611" indent="0">
              <a:buNone/>
              <a:defRPr sz="1000"/>
            </a:lvl8pPr>
            <a:lvl9pPr marL="37823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98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656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18" indent="0">
              <a:buNone/>
              <a:defRPr sz="2900"/>
            </a:lvl2pPr>
            <a:lvl3pPr marL="945624" indent="0">
              <a:buNone/>
              <a:defRPr sz="2500"/>
            </a:lvl3pPr>
            <a:lvl4pPr marL="1418400" indent="0">
              <a:buNone/>
              <a:defRPr sz="2100"/>
            </a:lvl4pPr>
            <a:lvl5pPr marL="1891212" indent="0">
              <a:buNone/>
              <a:defRPr sz="2100"/>
            </a:lvl5pPr>
            <a:lvl6pPr marL="2363999" indent="0">
              <a:buNone/>
              <a:defRPr sz="2100"/>
            </a:lvl6pPr>
            <a:lvl7pPr marL="2836803" indent="0">
              <a:buNone/>
              <a:defRPr sz="2100"/>
            </a:lvl7pPr>
            <a:lvl8pPr marL="3309611" indent="0">
              <a:buNone/>
              <a:defRPr sz="2100"/>
            </a:lvl8pPr>
            <a:lvl9pPr marL="378239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18" indent="0">
              <a:buNone/>
              <a:defRPr sz="1300"/>
            </a:lvl2pPr>
            <a:lvl3pPr marL="945624" indent="0">
              <a:buNone/>
              <a:defRPr sz="1100"/>
            </a:lvl3pPr>
            <a:lvl4pPr marL="1418400" indent="0">
              <a:buNone/>
              <a:defRPr sz="1000"/>
            </a:lvl4pPr>
            <a:lvl5pPr marL="1891212" indent="0">
              <a:buNone/>
              <a:defRPr sz="1000"/>
            </a:lvl5pPr>
            <a:lvl6pPr marL="2363999" indent="0">
              <a:buNone/>
              <a:defRPr sz="1000"/>
            </a:lvl6pPr>
            <a:lvl7pPr marL="2836803" indent="0">
              <a:buNone/>
              <a:defRPr sz="1000"/>
            </a:lvl7pPr>
            <a:lvl8pPr marL="3309611" indent="0">
              <a:buNone/>
              <a:defRPr sz="1000"/>
            </a:lvl8pPr>
            <a:lvl9pPr marL="378239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2" y="2319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8" y="2319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89951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8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4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5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9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145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4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DBC2E-42DF-4887-8E8E-69DB0926569E}" type="datetimeFigureOut">
              <a:rPr lang="fr-FR" smtClean="0"/>
              <a:pPr/>
              <a:t>10/05/2025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74FC7-4F44-45D5-BC17-3CB264C7F7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424"/>
            <a:ext cx="7776687" cy="960174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4920"/>
            <a:ext cx="7776687" cy="3802019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66" y="5340890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830" y="5340890"/>
            <a:ext cx="2736242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81" y="5340890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4562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562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0" indent="-354620" algn="l" defTabSz="94562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82" indent="-295498" algn="l" defTabSz="94562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08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799" indent="-236428" algn="l" defTabSz="94562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17" indent="-236428" algn="l" defTabSz="94562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394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11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05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820" indent="-236428" algn="l" defTabSz="94562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18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24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00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12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999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03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11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399" algn="l" defTabSz="9456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1696"/>
            <a:ext cx="7776687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7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t="-48000" r="-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268000" y="1080000"/>
            <a:ext cx="4078069" cy="1028695"/>
          </a:xfrm>
          <a:prstGeom prst="rect">
            <a:avLst/>
          </a:prstGeom>
          <a:noFill/>
        </p:spPr>
        <p:txBody>
          <a:bodyPr wrap="none" lIns="78928" tIns="39452" rIns="78928" bIns="39452" rtlCol="0">
            <a:prstTxWarp prst="textPlain">
              <a:avLst/>
            </a:prstTxWarp>
            <a:spAutoFit/>
          </a:bodyPr>
          <a:lstStyle/>
          <a:p>
            <a:pPr defTabSz="945615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83" y="4824735"/>
            <a:ext cx="8640763" cy="937193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effectLst>
            <a:softEdge rad="127000"/>
          </a:effectLst>
        </p:spPr>
        <p:txBody>
          <a:bodyPr wrap="none" lIns="78928" tIns="39452" rIns="78928" bIns="39452" rtlCol="0">
            <a:prstTxWarp prst="textPlain">
              <a:avLst/>
            </a:prstTxWarp>
            <a:spAutoFit/>
          </a:bodyPr>
          <a:lstStyle/>
          <a:p>
            <a:pPr algn="ctr" defTabSz="945615"/>
            <a:r>
              <a:rPr lang="fr-FR" sz="52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4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du haut </a:t>
            </a:r>
            <a:r>
              <a:rPr lang="fr-FR" sz="54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de la </a:t>
            </a:r>
            <a:r>
              <a:rPr lang="fr-FR" sz="54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cathédrale  </a:t>
            </a:r>
            <a:endParaRPr lang="fr-FR" sz="5200" dirty="0">
              <a:ln w="25400">
                <a:solidFill>
                  <a:srgbClr val="F79646"/>
                </a:soli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59751" y="57"/>
            <a:ext cx="4179881" cy="96815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7000"/>
                </a:schemeClr>
              </a:gs>
              <a:gs pos="50000">
                <a:schemeClr val="accent1">
                  <a:tint val="44500"/>
                  <a:satMod val="160000"/>
                  <a:alpha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105381" tIns="52678" rIns="105381" bIns="52678">
            <a:spAutoFit/>
          </a:bodyPr>
          <a:lstStyle/>
          <a:p>
            <a:pPr algn="ctr" defTabSz="945615"/>
            <a:r>
              <a:rPr lang="fr-FR" sz="2800" b="1" dirty="0">
                <a:latin typeface="Chiller" pitchFamily="82" charset="0"/>
              </a:rPr>
              <a:t>Pour voir la beauté du paysage, </a:t>
            </a:r>
          </a:p>
          <a:p>
            <a:pPr algn="ctr" defTabSz="945615"/>
            <a:r>
              <a:rPr lang="fr-FR" sz="2800" b="1" dirty="0">
                <a:latin typeface="Chiller" pitchFamily="82" charset="0"/>
              </a:rPr>
              <a:t>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3" y="46"/>
            <a:ext cx="1516473" cy="155700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83000"/>
                </a:schemeClr>
              </a:gs>
              <a:gs pos="50000">
                <a:schemeClr val="accent1">
                  <a:tint val="44500"/>
                  <a:satMod val="160000"/>
                  <a:alpha val="8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78928" tIns="39452" rIns="78928" bIns="39452" rtlCol="0">
            <a:spAutoFit/>
          </a:bodyPr>
          <a:lstStyle/>
          <a:p>
            <a:pPr algn="ctr" defTabSz="945615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divers</a:t>
            </a:r>
          </a:p>
          <a:p>
            <a:pPr algn="ctr" defTabSz="945615"/>
            <a:r>
              <a:rPr lang="fr-FR" b="1" dirty="0">
                <a:ln w="1905">
                  <a:noFill/>
                </a:ln>
                <a:latin typeface="Courgette" pitchFamily="2" charset="0"/>
              </a:rPr>
              <a:t>randonneurs  </a:t>
            </a:r>
          </a:p>
          <a:p>
            <a:pPr algn="ctr" defTabSz="945615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4934044" y="2635098"/>
            <a:ext cx="1667138" cy="1480510"/>
          </a:xfrm>
          <a:prstGeom prst="rect">
            <a:avLst/>
          </a:prstGeom>
        </p:spPr>
      </p:pic>
      <p:pic>
        <p:nvPicPr>
          <p:cNvPr id="7" name="Musique 02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2 relaxante au violon et harpe, calme, musique douce, paysages magnifiques, nature en automne.wav"/>
          </p:nvPr>
        </p:nvPicPr>
        <p:blipFill>
          <a:blip r:embed="rId5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7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87972_294663330243302_4990743991732336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72134_294663413576627_802050170704092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76648_294663383576630_7943243047422222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31390_294663443576624_7191956458694745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87972_294663503576618_67695926211961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32326_294663350243300_3147238090809992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73733_8075449292484146_7314991401607916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838976_294663466909955_2482641661646214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62"/>
            <a:ext cx="8640763" cy="57555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196945_726248386330413_77150527932129015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8443" y="0"/>
            <a:ext cx="76438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82755_1891514154622405_4537333843926175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9212_18429904486025013_2932560492506814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84179_8075448739150868_5539018548049613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986865_8075451392483936_3853724640721181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01221_8075447242484351_826804838313579247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01228_8075447525817656_4237729536056781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80487_8075451762483899_6434120480238713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83793_8075450859150656_517336912653507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000" y="0"/>
            <a:ext cx="3120562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41502871_2180046932382590_4696710361541690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2000" y="0"/>
            <a:ext cx="3240584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87943_8075447802484295_1465494133939626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88719_8075449742484101_2683213592591049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90259_8075450425817366_5260477148053158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093014_8075452165817192_6459314406688855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1001" y="0"/>
            <a:ext cx="699876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24645_8075448022484273_849004733836538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762" y="0"/>
            <a:ext cx="410323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34944_8075452592483816_43371426610391291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62861_8075450039150738_209953120146083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3808" y="0"/>
            <a:ext cx="359314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195700_948484740610521_5020197965787382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78560_969200508055816_891122227581599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495_969200201389180_2330693333068301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410_981069260034217_8135037758750209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40075630_1096661128298286_41775225259744482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pic>
        <p:nvPicPr>
          <p:cNvPr id="2" name="Image 1" descr="439831716_1096661101631622_530540247118675370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  <p:pic>
        <p:nvPicPr>
          <p:cNvPr id="3" name="Image 2" descr="439965746_1096661018298297_456882048748093788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28202_969199928055874_4241500576439231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42282_452801800614897_6769924128571592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90912_452802850614792_4655382044952058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95725_452804043948006_3799969677928386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298003_452801263948284_3398856676460278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00421_452803420614735_7035970119290219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66475_452802353948175_2210056681492682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02733_452888540606223_6085612792327059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09557_452888000606277_137044071087352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12133_452888677272876_948389556754261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12738_452897997271944_2392945420907490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23983_452897913938619_9161026469615063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42405_452888857272858_2722434422198030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58985_452888373939573_2119538210989049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65355_452894350605642_1593922450194018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71594_452888217272922_1241722251959287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04190_452898107271933_2364857817963695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673399_2180046905715926_4245023313827636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364768_2180046979049252_1731382042197316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15596_1891514294622391_3743749736146122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34853_1891514321289055_5155692343669843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2291_452894157272328_5849995813798591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5178_452897847271959_3055602652360094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2197_452898170605260_1142930155703620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 tram se dirige vers la place Kléb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 tram, dans livrée class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place Kléb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00502" y="4824735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348002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>
                <a:solidFill>
                  <a:srgbClr val="FF0000"/>
                </a:solidFill>
                <a:latin typeface="Rockwell" pitchFamily="18" charset="0"/>
              </a:rPr>
              <a:t>2343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5904000" y="288267"/>
            <a:ext cx="2448272" cy="2382316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Harpe  relaxante</a:t>
            </a:r>
          </a:p>
          <a:p>
            <a:pPr algn="ctr"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04358" y="3600599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001" y="5112768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10.05.2025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6000" y="684001"/>
            <a:ext cx="757842" cy="673006"/>
          </a:xfrm>
          <a:prstGeom prst="rect">
            <a:avLst/>
          </a:prstGeom>
        </p:spPr>
      </p:pic>
      <p:pic>
        <p:nvPicPr>
          <p:cNvPr id="16" name="Image 15" descr="unnamed (1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64397" y="432249"/>
            <a:ext cx="1584960" cy="2377440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2002" y="3564000"/>
            <a:ext cx="1858064" cy="1296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41</Words>
  <Application>Microsoft Office PowerPoint</Application>
  <PresentationFormat>Personnalisé</PresentationFormat>
  <Paragraphs>13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1" baseType="lpstr">
      <vt:lpstr>Thème Office</vt:lpstr>
      <vt:lpstr>53_Thème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</cp:revision>
  <dcterms:created xsi:type="dcterms:W3CDTF">2025-05-09T21:48:13Z</dcterms:created>
  <dcterms:modified xsi:type="dcterms:W3CDTF">2025-05-10T20:47:48Z</dcterms:modified>
</cp:coreProperties>
</file>