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81" r:id="rId7"/>
    <p:sldId id="286" r:id="rId8"/>
    <p:sldId id="280" r:id="rId9"/>
    <p:sldId id="283" r:id="rId10"/>
    <p:sldId id="261" r:id="rId11"/>
    <p:sldId id="296" r:id="rId12"/>
    <p:sldId id="262" r:id="rId13"/>
    <p:sldId id="278" r:id="rId14"/>
    <p:sldId id="263" r:id="rId15"/>
    <p:sldId id="265" r:id="rId16"/>
    <p:sldId id="267" r:id="rId17"/>
    <p:sldId id="268" r:id="rId18"/>
    <p:sldId id="266" r:id="rId19"/>
    <p:sldId id="269" r:id="rId20"/>
    <p:sldId id="279" r:id="rId21"/>
    <p:sldId id="274" r:id="rId22"/>
    <p:sldId id="270" r:id="rId23"/>
    <p:sldId id="272" r:id="rId24"/>
    <p:sldId id="273" r:id="rId25"/>
    <p:sldId id="275" r:id="rId26"/>
    <p:sldId id="276" r:id="rId27"/>
    <p:sldId id="284" r:id="rId28"/>
    <p:sldId id="285" r:id="rId29"/>
    <p:sldId id="288" r:id="rId30"/>
    <p:sldId id="290" r:id="rId31"/>
    <p:sldId id="291" r:id="rId32"/>
    <p:sldId id="277" r:id="rId33"/>
    <p:sldId id="287" r:id="rId34"/>
    <p:sldId id="289" r:id="rId35"/>
    <p:sldId id="299" r:id="rId36"/>
    <p:sldId id="271" r:id="rId37"/>
    <p:sldId id="264" r:id="rId38"/>
    <p:sldId id="282" r:id="rId39"/>
    <p:sldId id="260" r:id="rId40"/>
    <p:sldId id="292" r:id="rId41"/>
    <p:sldId id="293" r:id="rId42"/>
    <p:sldId id="295" r:id="rId43"/>
    <p:sldId id="308" r:id="rId44"/>
    <p:sldId id="298" r:id="rId45"/>
    <p:sldId id="297" r:id="rId46"/>
    <p:sldId id="300" r:id="rId47"/>
    <p:sldId id="301" r:id="rId48"/>
    <p:sldId id="302" r:id="rId49"/>
    <p:sldId id="303" r:id="rId50"/>
    <p:sldId id="305" r:id="rId51"/>
    <p:sldId id="306" r:id="rId52"/>
    <p:sldId id="307" r:id="rId53"/>
    <p:sldId id="257" r:id="rId54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QPBAik+AVRSNaX14Uv55g==" hashData="2FxqpxHqPuWujH312I9uFVqldb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2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37122" y="230709"/>
            <a:ext cx="2184193" cy="49022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4543" y="230709"/>
            <a:ext cx="6408566" cy="49022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79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84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4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2" y="3703922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40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4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7" y="1344975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9" y="1344975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8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2" indent="0">
              <a:buNone/>
              <a:defRPr sz="2100" b="1"/>
            </a:lvl2pPr>
            <a:lvl3pPr marL="945633" indent="0">
              <a:buNone/>
              <a:defRPr sz="1800" b="1"/>
            </a:lvl3pPr>
            <a:lvl4pPr marL="1418414" indent="0">
              <a:buNone/>
              <a:defRPr sz="1700" b="1"/>
            </a:lvl4pPr>
            <a:lvl5pPr marL="1891231" indent="0">
              <a:buNone/>
              <a:defRPr sz="1700" b="1"/>
            </a:lvl5pPr>
            <a:lvl6pPr marL="2364023" indent="0">
              <a:buNone/>
              <a:defRPr sz="1700" b="1"/>
            </a:lvl6pPr>
            <a:lvl7pPr marL="2836831" indent="0">
              <a:buNone/>
              <a:defRPr sz="1700" b="1"/>
            </a:lvl7pPr>
            <a:lvl8pPr marL="3309644" indent="0">
              <a:buNone/>
              <a:defRPr sz="1700" b="1"/>
            </a:lvl8pPr>
            <a:lvl9pPr marL="37824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3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8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2" indent="0">
              <a:buNone/>
              <a:defRPr sz="2100" b="1"/>
            </a:lvl2pPr>
            <a:lvl3pPr marL="945633" indent="0">
              <a:buNone/>
              <a:defRPr sz="1800" b="1"/>
            </a:lvl3pPr>
            <a:lvl4pPr marL="1418414" indent="0">
              <a:buNone/>
              <a:defRPr sz="1700" b="1"/>
            </a:lvl4pPr>
            <a:lvl5pPr marL="1891231" indent="0">
              <a:buNone/>
              <a:defRPr sz="1700" b="1"/>
            </a:lvl5pPr>
            <a:lvl6pPr marL="2364023" indent="0">
              <a:buNone/>
              <a:defRPr sz="1700" b="1"/>
            </a:lvl6pPr>
            <a:lvl7pPr marL="2836831" indent="0">
              <a:buNone/>
              <a:defRPr sz="1700" b="1"/>
            </a:lvl7pPr>
            <a:lvl8pPr marL="3309644" indent="0">
              <a:buNone/>
              <a:defRPr sz="1700" b="1"/>
            </a:lvl8pPr>
            <a:lvl9pPr marL="37824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143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93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1293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93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22" indent="0">
              <a:buNone/>
              <a:defRPr sz="1300"/>
            </a:lvl2pPr>
            <a:lvl3pPr marL="945633" indent="0">
              <a:buNone/>
              <a:defRPr sz="1100"/>
            </a:lvl3pPr>
            <a:lvl4pPr marL="1418414" indent="0">
              <a:buNone/>
              <a:defRPr sz="1000"/>
            </a:lvl4pPr>
            <a:lvl5pPr marL="1891231" indent="0">
              <a:buNone/>
              <a:defRPr sz="1000"/>
            </a:lvl5pPr>
            <a:lvl6pPr marL="2364023" indent="0">
              <a:buNone/>
              <a:defRPr sz="1000"/>
            </a:lvl6pPr>
            <a:lvl7pPr marL="2836831" indent="0">
              <a:buNone/>
              <a:defRPr sz="1000"/>
            </a:lvl7pPr>
            <a:lvl8pPr marL="3309644" indent="0">
              <a:buNone/>
              <a:defRPr sz="1000"/>
            </a:lvl8pPr>
            <a:lvl9pPr marL="37824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465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27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22" indent="0">
              <a:buNone/>
              <a:defRPr sz="2900"/>
            </a:lvl2pPr>
            <a:lvl3pPr marL="945633" indent="0">
              <a:buNone/>
              <a:defRPr sz="2500"/>
            </a:lvl3pPr>
            <a:lvl4pPr marL="1418414" indent="0">
              <a:buNone/>
              <a:defRPr sz="2100"/>
            </a:lvl4pPr>
            <a:lvl5pPr marL="1891231" indent="0">
              <a:buNone/>
              <a:defRPr sz="2100"/>
            </a:lvl5pPr>
            <a:lvl6pPr marL="2364023" indent="0">
              <a:buNone/>
              <a:defRPr sz="2100"/>
            </a:lvl6pPr>
            <a:lvl7pPr marL="2836831" indent="0">
              <a:buNone/>
              <a:defRPr sz="2100"/>
            </a:lvl7pPr>
            <a:lvl8pPr marL="3309644" indent="0">
              <a:buNone/>
              <a:defRPr sz="2100"/>
            </a:lvl8pPr>
            <a:lvl9pPr marL="378243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22" indent="0">
              <a:buNone/>
              <a:defRPr sz="1300"/>
            </a:lvl2pPr>
            <a:lvl3pPr marL="945633" indent="0">
              <a:buNone/>
              <a:defRPr sz="1100"/>
            </a:lvl3pPr>
            <a:lvl4pPr marL="1418414" indent="0">
              <a:buNone/>
              <a:defRPr sz="1000"/>
            </a:lvl4pPr>
            <a:lvl5pPr marL="1891231" indent="0">
              <a:buNone/>
              <a:defRPr sz="1000"/>
            </a:lvl5pPr>
            <a:lvl6pPr marL="2364023" indent="0">
              <a:buNone/>
              <a:defRPr sz="1000"/>
            </a:lvl6pPr>
            <a:lvl7pPr marL="2836831" indent="0">
              <a:buNone/>
              <a:defRPr sz="1000"/>
            </a:lvl7pPr>
            <a:lvl8pPr marL="3309644" indent="0">
              <a:buNone/>
              <a:defRPr sz="1000"/>
            </a:lvl8pPr>
            <a:lvl9pPr marL="37824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1" y="23263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263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71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26" y="3264590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0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0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0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0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0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0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0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1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4"/>
            <a:ext cx="7344649" cy="1144206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7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01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02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70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605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50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407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309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21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317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0" y="1344317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99" y="1289570"/>
            <a:ext cx="381783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135" indent="0">
              <a:buNone/>
              <a:defRPr sz="2200" b="1"/>
            </a:lvl2pPr>
            <a:lvl3pPr marL="980261" indent="0">
              <a:buNone/>
              <a:defRPr sz="1900" b="1"/>
            </a:lvl3pPr>
            <a:lvl4pPr marL="1470391" indent="0">
              <a:buNone/>
              <a:defRPr sz="1700" b="1"/>
            </a:lvl4pPr>
            <a:lvl5pPr marL="1960520" indent="0">
              <a:buNone/>
              <a:defRPr sz="1700" b="1"/>
            </a:lvl5pPr>
            <a:lvl6pPr marL="2450652" indent="0">
              <a:buNone/>
              <a:defRPr sz="1700" b="1"/>
            </a:lvl6pPr>
            <a:lvl7pPr marL="2940785" indent="0">
              <a:buNone/>
              <a:defRPr sz="1700" b="1"/>
            </a:lvl7pPr>
            <a:lvl8pPr marL="3430914" indent="0">
              <a:buNone/>
              <a:defRPr sz="1700" b="1"/>
            </a:lvl8pPr>
            <a:lvl9pPr marL="392104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99" y="1826998"/>
            <a:ext cx="381783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7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0135" indent="0">
              <a:buNone/>
              <a:defRPr sz="2200" b="1"/>
            </a:lvl2pPr>
            <a:lvl3pPr marL="980261" indent="0">
              <a:buNone/>
              <a:defRPr sz="1900" b="1"/>
            </a:lvl3pPr>
            <a:lvl4pPr marL="1470391" indent="0">
              <a:buNone/>
              <a:defRPr sz="1700" b="1"/>
            </a:lvl4pPr>
            <a:lvl5pPr marL="1960520" indent="0">
              <a:buNone/>
              <a:defRPr sz="1700" b="1"/>
            </a:lvl5pPr>
            <a:lvl6pPr marL="2450652" indent="0">
              <a:buNone/>
              <a:defRPr sz="1700" b="1"/>
            </a:lvl6pPr>
            <a:lvl7pPr marL="2940785" indent="0">
              <a:buNone/>
              <a:defRPr sz="1700" b="1"/>
            </a:lvl7pPr>
            <a:lvl8pPr marL="3430914" indent="0">
              <a:buNone/>
              <a:defRPr sz="1700" b="1"/>
            </a:lvl8pPr>
            <a:lvl9pPr marL="392104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6998"/>
            <a:ext cx="3819337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4" y="229438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74" y="229376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4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90135" indent="0">
              <a:buNone/>
              <a:defRPr sz="1400"/>
            </a:lvl2pPr>
            <a:lvl3pPr marL="980261" indent="0">
              <a:buNone/>
              <a:defRPr sz="1100"/>
            </a:lvl3pPr>
            <a:lvl4pPr marL="1470391" indent="0">
              <a:buNone/>
              <a:defRPr sz="1000"/>
            </a:lvl4pPr>
            <a:lvl5pPr marL="1960520" indent="0">
              <a:buNone/>
              <a:defRPr sz="1000"/>
            </a:lvl5pPr>
            <a:lvl6pPr marL="2450652" indent="0">
              <a:buNone/>
              <a:defRPr sz="1000"/>
            </a:lvl6pPr>
            <a:lvl7pPr marL="2940785" indent="0">
              <a:buNone/>
              <a:defRPr sz="1000"/>
            </a:lvl7pPr>
            <a:lvl8pPr marL="3430914" indent="0">
              <a:buNone/>
              <a:defRPr sz="1000"/>
            </a:lvl8pPr>
            <a:lvl9pPr marL="392104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0" y="4032733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0" y="514834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90135" indent="0">
              <a:buNone/>
              <a:defRPr sz="3000"/>
            </a:lvl2pPr>
            <a:lvl3pPr marL="980261" indent="0">
              <a:buNone/>
              <a:defRPr sz="2600"/>
            </a:lvl3pPr>
            <a:lvl4pPr marL="1470391" indent="0">
              <a:buNone/>
              <a:defRPr sz="2200"/>
            </a:lvl4pPr>
            <a:lvl5pPr marL="1960520" indent="0">
              <a:buNone/>
              <a:defRPr sz="2200"/>
            </a:lvl5pPr>
            <a:lvl6pPr marL="2450652" indent="0">
              <a:buNone/>
              <a:defRPr sz="2200"/>
            </a:lvl6pPr>
            <a:lvl7pPr marL="2940785" indent="0">
              <a:buNone/>
              <a:defRPr sz="2200"/>
            </a:lvl7pPr>
            <a:lvl8pPr marL="3430914" indent="0">
              <a:buNone/>
              <a:defRPr sz="2200"/>
            </a:lvl8pPr>
            <a:lvl9pPr marL="3921046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0" y="450881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90135" indent="0">
              <a:buNone/>
              <a:defRPr sz="1400"/>
            </a:lvl2pPr>
            <a:lvl3pPr marL="980261" indent="0">
              <a:buNone/>
              <a:defRPr sz="1100"/>
            </a:lvl3pPr>
            <a:lvl4pPr marL="1470391" indent="0">
              <a:buNone/>
              <a:defRPr sz="1000"/>
            </a:lvl4pPr>
            <a:lvl5pPr marL="1960520" indent="0">
              <a:buNone/>
              <a:defRPr sz="1000"/>
            </a:lvl5pPr>
            <a:lvl6pPr marL="2450652" indent="0">
              <a:buNone/>
              <a:defRPr sz="1000"/>
            </a:lvl6pPr>
            <a:lvl7pPr marL="2940785" indent="0">
              <a:buNone/>
              <a:defRPr sz="1000"/>
            </a:lvl7pPr>
            <a:lvl8pPr marL="3430914" indent="0">
              <a:buNone/>
              <a:defRPr sz="1000"/>
            </a:lvl8pPr>
            <a:lvl9pPr marL="392104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5" y="230714"/>
            <a:ext cx="1944173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9" y="230714"/>
            <a:ext cx="5688502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C6FFD-A195-46E6-A09E-264456AECD31}" type="datetimeFigureOut">
              <a:rPr lang="fr-FR" smtClean="0"/>
              <a:pPr/>
              <a:t>09/05/2025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2A0FB-D5D9-4F74-8A8F-C55E2EAC28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7" y="233138"/>
            <a:ext cx="7776687" cy="960174"/>
          </a:xfrm>
          <a:prstGeom prst="rect">
            <a:avLst/>
          </a:prstGeom>
        </p:spPr>
        <p:txBody>
          <a:bodyPr vert="horz" lIns="94145" tIns="47049" rIns="94145" bIns="470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7" y="1344975"/>
            <a:ext cx="7776687" cy="3802019"/>
          </a:xfrm>
          <a:prstGeom prst="rect">
            <a:avLst/>
          </a:prstGeom>
        </p:spPr>
        <p:txBody>
          <a:bodyPr vert="horz" lIns="94145" tIns="47049" rIns="94145" bIns="470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2"/>
            <a:ext cx="2016178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l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9" y="5341552"/>
            <a:ext cx="2736242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ctr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2"/>
            <a:ext cx="2016178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r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563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3" indent="-354623" algn="l" defTabSz="94563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90" indent="-295501" algn="l" defTabSz="94563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2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815" indent="-236431" algn="l" defTabSz="94563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38" indent="-236431" algn="l" defTabSz="94563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42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42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4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86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22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33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14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31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4023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31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44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436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0" y="230774"/>
            <a:ext cx="7776687" cy="960174"/>
          </a:xfrm>
          <a:prstGeom prst="rect">
            <a:avLst/>
          </a:prstGeom>
        </p:spPr>
        <p:txBody>
          <a:bodyPr vert="horz" lIns="98025" tIns="49010" rIns="98025" bIns="4901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0" y="1344317"/>
            <a:ext cx="7776687" cy="3802019"/>
          </a:xfrm>
          <a:prstGeom prst="rect">
            <a:avLst/>
          </a:prstGeom>
        </p:spPr>
        <p:txBody>
          <a:bodyPr vert="horz" lIns="98025" tIns="49010" rIns="98025" bIns="4901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12" y="5339632"/>
            <a:ext cx="2016177" cy="306722"/>
          </a:xfrm>
          <a:prstGeom prst="rect">
            <a:avLst/>
          </a:prstGeom>
        </p:spPr>
        <p:txBody>
          <a:bodyPr vert="horz" lIns="98025" tIns="49010" rIns="98025" bIns="49010" rtlCol="0" anchor="ctr"/>
          <a:lstStyle>
            <a:lvl1pPr algn="l" defTabSz="98026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2" y="5339632"/>
            <a:ext cx="2736242" cy="306722"/>
          </a:xfrm>
          <a:prstGeom prst="rect">
            <a:avLst/>
          </a:prstGeom>
        </p:spPr>
        <p:txBody>
          <a:bodyPr vert="horz" lIns="98025" tIns="49010" rIns="98025" bIns="49010" rtlCol="0" anchor="ctr"/>
          <a:lstStyle>
            <a:lvl1pPr algn="ctr" defTabSz="98026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21" y="5339632"/>
            <a:ext cx="2016177" cy="306722"/>
          </a:xfrm>
          <a:prstGeom prst="rect">
            <a:avLst/>
          </a:prstGeom>
        </p:spPr>
        <p:txBody>
          <a:bodyPr vert="horz" lIns="98025" tIns="49010" rIns="98025" bIns="49010" rtlCol="0" anchor="ctr"/>
          <a:lstStyle>
            <a:lvl1pPr algn="r" defTabSz="98026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8026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604" indent="-367604" algn="l" defTabSz="980261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6461" indent="-306333" algn="l" defTabSz="98026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5326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5456" indent="-245071" algn="l" defTabSz="98026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5586" indent="-245071" algn="l" defTabSz="98026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5724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5850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5980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6110" indent="-245071" algn="l" defTabSz="98026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135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0261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0391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0520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0652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0785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0914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1046" algn="l" defTabSz="98026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90" y="4536000"/>
            <a:ext cx="8640763" cy="1314478"/>
          </a:xfrm>
          <a:prstGeom prst="rect">
            <a:avLst/>
          </a:prstGeom>
          <a:noFill/>
        </p:spPr>
        <p:txBody>
          <a:bodyPr wrap="none" lIns="78929" tIns="39453" rIns="78929" bIns="39453" rtlCol="0">
            <a:prstTxWarp prst="textPlain">
              <a:avLst/>
            </a:prstTxWarp>
            <a:spAutoFit/>
          </a:bodyPr>
          <a:lstStyle/>
          <a:p>
            <a:pPr defTabSz="945624"/>
            <a:r>
              <a:rPr lang="fr-FR" sz="5200" dirty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D’un  autre  regard 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280000">
            <a:off x="72000" y="1440000"/>
            <a:ext cx="3031647" cy="2812396"/>
          </a:xfrm>
          <a:prstGeom prst="rect">
            <a:avLst/>
          </a:prstGeom>
          <a:noFill/>
        </p:spPr>
        <p:txBody>
          <a:bodyPr wrap="none" lIns="78929" tIns="39453" rIns="78929" bIns="39453" rtlCol="0">
            <a:prstTxWarp prst="textArchUpPour">
              <a:avLst/>
            </a:prstTxWarp>
            <a:spAutoFit/>
          </a:bodyPr>
          <a:lstStyle/>
          <a:p>
            <a:pPr defTabSz="94562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440145" y="180000"/>
            <a:ext cx="2182831" cy="1310783"/>
          </a:xfrm>
          <a:prstGeom prst="rect">
            <a:avLst/>
          </a:prstGeom>
          <a:noFill/>
        </p:spPr>
        <p:txBody>
          <a:bodyPr wrap="square" lIns="78929" tIns="39453" rIns="78929" bIns="39453" rtlCol="0">
            <a:spAutoFit/>
          </a:bodyPr>
          <a:lstStyle/>
          <a:p>
            <a:pPr algn="ctr" defTabSz="94562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62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5076003" y="108028"/>
            <a:ext cx="2376264" cy="2260821"/>
          </a:xfrm>
          <a:prstGeom prst="rect">
            <a:avLst/>
          </a:prstGeom>
        </p:spPr>
        <p:txBody>
          <a:bodyPr wrap="square" lIns="105382" tIns="52678" rIns="105382" bIns="52678">
            <a:spAutoFit/>
          </a:bodyPr>
          <a:lstStyle/>
          <a:p>
            <a:pPr algn="ctr" defTabSz="945624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Photographier, </a:t>
            </a:r>
          </a:p>
          <a:p>
            <a:pPr algn="ctr" defTabSz="945624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une attitude, </a:t>
            </a:r>
          </a:p>
          <a:p>
            <a:pPr algn="ctr" defTabSz="945624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façon d’être, </a:t>
            </a:r>
          </a:p>
          <a:p>
            <a:pPr algn="ctr" defTabSz="945624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manière de vivre.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3024237" y="3744615"/>
            <a:ext cx="590788" cy="879987"/>
          </a:xfrm>
          <a:prstGeom prst="rect">
            <a:avLst/>
          </a:prstGeom>
        </p:spPr>
        <p:txBody>
          <a:bodyPr wrap="none" lIns="79018" tIns="39498" rIns="79018" bIns="39498">
            <a:spAutoFit/>
          </a:bodyPr>
          <a:lstStyle/>
          <a:p>
            <a:pPr defTabSz="945624"/>
            <a:r>
              <a:rPr lang="fr-FR" sz="52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5</a:t>
            </a:r>
            <a:endParaRPr lang="fr-FR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Ara Malikian. The Incredible promo of Violin.wav">
            <a:hlinkClick r:id="" action="ppaction://media"/>
          </p:cNvPr>
          <p:cNvPicPr>
            <a:picLocks noRot="1" noChangeAspect="1"/>
          </p:cNvPicPr>
          <p:nvPr>
            <a:wavAudioFile r:embed="rId1" name="Ara Malikian. The Incredible promo of Violin.wav"/>
          </p:nvPr>
        </p:nvPicPr>
        <p:blipFill>
          <a:blip r:embed="rId4" cstate="print"/>
          <a:stretch>
            <a:fillRect/>
          </a:stretch>
        </p:blipFill>
        <p:spPr>
          <a:xfrm>
            <a:off x="4392389" y="1152327"/>
            <a:ext cx="244475" cy="244475"/>
          </a:xfrm>
          <a:prstGeom prst="rect">
            <a:avLst/>
          </a:prstGeom>
        </p:spPr>
      </p:pic>
      <p:pic>
        <p:nvPicPr>
          <p:cNvPr id="11" name="Image 10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88533" y="3024535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6154_7473126136041390_9055453572564246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40763" cy="575488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0075333_10229101662959163_8463291157476335616_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30335_10229101665919237_71254888419549332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54179_10229101656278996_1992346648402120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74172_10229101656639005_2254234731324870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5104_10229101658919062_6588100253185609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6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34823_10229101654758958_2913025505274111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8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45210_10229101665039215_65402524663035827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45774_10232349854436884_5363460519596391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51997_10232349853996873_2724986701997156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56152_10229101662639155_3651114266080302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63771_10232349853836869_7796428288008505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73717_10229101659239070_6132156537149532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133" y="0"/>
            <a:ext cx="4320480" cy="57606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4048_10229101661719132_1825561855949290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7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08403_10229101657839035_2379477635855904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133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68872_10229101653398924_4430776900426104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78860_10232349854716891_4114066275048523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80737_10232349854316881_3354139674125701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088133" y="576263"/>
            <a:ext cx="1367682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solidFill>
                  <a:srgbClr val="FF0000"/>
                </a:solidFill>
              </a:rPr>
              <a:t>?</a:t>
            </a:r>
            <a:endParaRPr lang="fr-FR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48471_10233138105662896_6369470557805854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48573" y="288231"/>
            <a:ext cx="1367682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solidFill>
                  <a:srgbClr val="FF0000"/>
                </a:solidFill>
              </a:rPr>
              <a:t>?</a:t>
            </a:r>
            <a:endParaRPr lang="fr-FR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52696_10233138110263011_2222566669269749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68453" y="0"/>
            <a:ext cx="1367682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solidFill>
                  <a:srgbClr val="FF0000"/>
                </a:solidFill>
              </a:rPr>
              <a:t>?</a:t>
            </a:r>
            <a:endParaRPr lang="fr-FR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52705_10233138114823125_4917259646832236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88533" y="-215825"/>
            <a:ext cx="1367682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solidFill>
                  <a:srgbClr val="FF0000"/>
                </a:solidFill>
              </a:rPr>
              <a:t>?</a:t>
            </a:r>
            <a:endParaRPr lang="fr-FR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75653_10233138111623045_8912170260407743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76165" y="-215825"/>
            <a:ext cx="1367682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solidFill>
                  <a:srgbClr val="FF0000"/>
                </a:solidFill>
              </a:rPr>
              <a:t>?</a:t>
            </a:r>
            <a:endParaRPr lang="fr-FR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63997" y="1440359"/>
            <a:ext cx="1367682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solidFill>
                  <a:srgbClr val="FF0000"/>
                </a:solidFill>
              </a:rPr>
              <a:t>?</a:t>
            </a:r>
            <a:endParaRPr lang="fr-FR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96045" y="-287833"/>
            <a:ext cx="1367682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solidFill>
                  <a:srgbClr val="FF0000"/>
                </a:solidFill>
              </a:rPr>
              <a:t>?</a:t>
            </a:r>
            <a:endParaRPr lang="fr-FR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89275_10229101655958988_6261532326989204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7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222421_7712003738823896_2163741593315975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32091_7712002798823990_3193831592688363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56564_7712003382157265_491332785704180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60144_7712003825490554_21023656813860352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77583_7712002848823985_9092690701878996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58231_7712003448823925_4768628631717490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72282_10232349854076875_5859494509265701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52429" y="4896743"/>
            <a:ext cx="1983258" cy="694749"/>
          </a:xfrm>
          <a:prstGeom prst="rect">
            <a:avLst/>
          </a:prstGeom>
          <a:noFill/>
        </p:spPr>
        <p:txBody>
          <a:bodyPr wrap="none" lIns="108914" tIns="54455" rIns="108914" bIns="54455" rtlCol="0">
            <a:spAutoFit/>
          </a:bodyPr>
          <a:lstStyle/>
          <a:p>
            <a:pPr defTabSz="980261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328000" y="432000"/>
            <a:ext cx="1224136" cy="720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914" tIns="54455" rIns="108914" bIns="54455" rtlCol="0" anchor="ctr"/>
          <a:lstStyle/>
          <a:p>
            <a:pPr algn="ctr" defTabSz="980261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2468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3240559"/>
            <a:ext cx="3835328" cy="1864300"/>
          </a:xfrm>
          <a:prstGeom prst="rect">
            <a:avLst/>
          </a:prstGeom>
          <a:noFill/>
        </p:spPr>
        <p:txBody>
          <a:bodyPr wrap="square" lIns="108914" tIns="54455" rIns="108914" bIns="54455" rtlCol="0">
            <a:spAutoFit/>
          </a:bodyPr>
          <a:lstStyle/>
          <a:p>
            <a:pPr algn="ctr" defTabSz="980261"/>
            <a:r>
              <a:rPr lang="en-US" sz="38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Ara</a:t>
            </a:r>
            <a:r>
              <a:rPr lang="en-US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38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Malikian</a:t>
            </a:r>
            <a:endParaRPr lang="en-US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 defTabSz="980261"/>
            <a:r>
              <a:rPr lang="en-US" sz="38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Incredible promo  of  Violin</a:t>
            </a:r>
            <a:endParaRPr lang="fr-FR" sz="3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2" y="2234363"/>
            <a:ext cx="1858032" cy="694749"/>
          </a:xfrm>
          <a:prstGeom prst="rect">
            <a:avLst/>
          </a:prstGeom>
          <a:noFill/>
        </p:spPr>
        <p:txBody>
          <a:bodyPr wrap="none" lIns="108914" tIns="54455" rIns="108914" bIns="54455" rtlCol="0">
            <a:spAutoFit/>
          </a:bodyPr>
          <a:lstStyle/>
          <a:p>
            <a:pPr defTabSz="980261"/>
            <a:r>
              <a:rPr lang="fr-FR" sz="38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3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289" y="565121"/>
            <a:ext cx="1047105" cy="325417"/>
          </a:xfrm>
          <a:prstGeom prst="rect">
            <a:avLst/>
          </a:prstGeom>
          <a:noFill/>
        </p:spPr>
        <p:txBody>
          <a:bodyPr wrap="none" lIns="108914" tIns="54455" rIns="108914" bIns="54455" rtlCol="0">
            <a:spAutoFit/>
          </a:bodyPr>
          <a:lstStyle/>
          <a:p>
            <a:pPr defTabSz="980261"/>
            <a:r>
              <a:rPr lang="fr-FR" sz="1400" b="1" dirty="0" smtClean="0">
                <a:solidFill>
                  <a:srgbClr val="FF0000"/>
                </a:solidFill>
              </a:rPr>
              <a:t>09.05.2024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608711"/>
            <a:ext cx="1496990" cy="74480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310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69" y="242044"/>
            <a:ext cx="757843" cy="673006"/>
          </a:xfrm>
          <a:prstGeom prst="rect">
            <a:avLst/>
          </a:prstGeom>
        </p:spPr>
      </p:pic>
      <p:pic>
        <p:nvPicPr>
          <p:cNvPr id="18" name="Image 17" descr="Ara-Malikian-Eklektik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39988" y="2971249"/>
            <a:ext cx="3338467" cy="181913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50</Words>
  <Application>Microsoft Office PowerPoint</Application>
  <PresentationFormat>Personnalisé</PresentationFormat>
  <Paragraphs>22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51</vt:i4>
      </vt:variant>
    </vt:vector>
  </HeadingPairs>
  <TitlesOfParts>
    <vt:vector size="54" baseType="lpstr">
      <vt:lpstr>Thème Office</vt:lpstr>
      <vt:lpstr>45_Thème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16</cp:revision>
  <dcterms:created xsi:type="dcterms:W3CDTF">2025-05-09T13:03:51Z</dcterms:created>
  <dcterms:modified xsi:type="dcterms:W3CDTF">2025-05-09T21:35:33Z</dcterms:modified>
</cp:coreProperties>
</file>